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25"/>
  </p:notesMasterIdLst>
  <p:sldIdLst>
    <p:sldId id="525" r:id="rId6"/>
    <p:sldId id="257" r:id="rId7"/>
    <p:sldId id="416" r:id="rId8"/>
    <p:sldId id="535" r:id="rId9"/>
    <p:sldId id="543" r:id="rId10"/>
    <p:sldId id="511" r:id="rId11"/>
    <p:sldId id="418" r:id="rId12"/>
    <p:sldId id="415" r:id="rId13"/>
    <p:sldId id="528" r:id="rId14"/>
    <p:sldId id="529" r:id="rId15"/>
    <p:sldId id="532" r:id="rId16"/>
    <p:sldId id="533" r:id="rId17"/>
    <p:sldId id="423" r:id="rId18"/>
    <p:sldId id="524" r:id="rId19"/>
    <p:sldId id="424" r:id="rId20"/>
    <p:sldId id="427" r:id="rId21"/>
    <p:sldId id="428" r:id="rId22"/>
    <p:sldId id="491" r:id="rId23"/>
    <p:sldId id="526"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D3A314-A2AC-0529-0638-718213F2C4D4}" v="21" dt="2026-09-17T10:03:37.687"/>
    <p1510:client id="{37A6FEC0-84FD-E061-5B3E-E422B3D77621}" v="6" dt="2026-09-17T13:00:49.594"/>
    <p1510:client id="{7641E653-C2C3-4A18-ED78-33B278FD303B}" v="68" dt="2026-09-17T10:47:31.181"/>
    <p1510:client id="{7EF85A5D-EE14-AE99-C864-BFC681CB39AA}" v="1" dt="2026-09-17T14:57:04.808"/>
    <p1510:client id="{9736615D-49C0-71E4-89C7-DEF74743F8E7}" v="9" dt="2026-09-18T06:39:49.6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65CC87-3174-4E38-A78A-D9B8B81BEF7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F40E0225-E1F1-4FF8-942F-F950771B34F0}">
      <dgm:prSet phldrT="[Text]" phldr="0"/>
      <dgm:spPr/>
      <dgm:t>
        <a:bodyPr/>
        <a:lstStyle/>
        <a:p>
          <a:r>
            <a:rPr lang="en-US" sz="2200" b="1">
              <a:latin typeface="Century Gothic"/>
            </a:rPr>
            <a:t>Science</a:t>
          </a:r>
        </a:p>
      </dgm:t>
    </dgm:pt>
    <dgm:pt modelId="{A1230D22-AEC4-4F7C-94F8-8C5C82DA9F2F}" type="parTrans" cxnId="{0E0F24B2-ECF6-41C7-A505-FF1753B1F7FE}">
      <dgm:prSet/>
      <dgm:spPr/>
      <dgm:t>
        <a:bodyPr/>
        <a:lstStyle/>
        <a:p>
          <a:endParaRPr lang="en-US"/>
        </a:p>
      </dgm:t>
    </dgm:pt>
    <dgm:pt modelId="{21087792-AD1C-47CE-847B-B7D73A70ABD3}" type="sibTrans" cxnId="{0E0F24B2-ECF6-41C7-A505-FF1753B1F7FE}">
      <dgm:prSet/>
      <dgm:spPr/>
      <dgm:t>
        <a:bodyPr/>
        <a:lstStyle/>
        <a:p>
          <a:endParaRPr lang="en-US"/>
        </a:p>
      </dgm:t>
    </dgm:pt>
    <dgm:pt modelId="{38292AB3-2DBF-4B16-AC6F-CF68157E474B}">
      <dgm:prSet phldrT="[Text]" phldr="0"/>
      <dgm:spPr/>
      <dgm:t>
        <a:bodyPr/>
        <a:lstStyle/>
        <a:p>
          <a:pPr rtl="0"/>
          <a:r>
            <a:rPr lang="en-US" sz="2200" b="1">
              <a:latin typeface="Century Gothic"/>
            </a:rPr>
            <a:t>French</a:t>
          </a:r>
        </a:p>
      </dgm:t>
    </dgm:pt>
    <dgm:pt modelId="{837FD73A-DE1B-4D62-B4ED-75C29F011684}" type="parTrans" cxnId="{2422534E-B949-4CBE-B4A2-31DA2A7239E3}">
      <dgm:prSet/>
      <dgm:spPr/>
      <dgm:t>
        <a:bodyPr/>
        <a:lstStyle/>
        <a:p>
          <a:endParaRPr lang="en-US"/>
        </a:p>
      </dgm:t>
    </dgm:pt>
    <dgm:pt modelId="{F0914DF7-29DA-4B61-AFD4-5BEE7DA52006}" type="sibTrans" cxnId="{2422534E-B949-4CBE-B4A2-31DA2A7239E3}">
      <dgm:prSet/>
      <dgm:spPr/>
      <dgm:t>
        <a:bodyPr/>
        <a:lstStyle/>
        <a:p>
          <a:endParaRPr lang="en-US"/>
        </a:p>
      </dgm:t>
    </dgm:pt>
    <dgm:pt modelId="{B14FBE38-DD8D-44EC-B06A-E915303A50D5}">
      <dgm:prSet phldrT="[Text]" phldr="0"/>
      <dgm:spPr/>
      <dgm:t>
        <a:bodyPr/>
        <a:lstStyle/>
        <a:p>
          <a:r>
            <a:rPr lang="en-US" sz="2200" b="1">
              <a:latin typeface="Century Gothic"/>
            </a:rPr>
            <a:t>Spanish</a:t>
          </a:r>
        </a:p>
      </dgm:t>
    </dgm:pt>
    <dgm:pt modelId="{CF07EC25-DD3A-4593-AB01-DC83CD5D9444}" type="parTrans" cxnId="{628880EB-041E-47B1-BB5D-70E709FD0E1C}">
      <dgm:prSet/>
      <dgm:spPr/>
      <dgm:t>
        <a:bodyPr/>
        <a:lstStyle/>
        <a:p>
          <a:endParaRPr lang="en-US"/>
        </a:p>
      </dgm:t>
    </dgm:pt>
    <dgm:pt modelId="{EF04D8D2-1F63-4882-8570-176C7A781515}" type="sibTrans" cxnId="{628880EB-041E-47B1-BB5D-70E709FD0E1C}">
      <dgm:prSet/>
      <dgm:spPr/>
      <dgm:t>
        <a:bodyPr/>
        <a:lstStyle/>
        <a:p>
          <a:endParaRPr lang="en-US"/>
        </a:p>
      </dgm:t>
    </dgm:pt>
    <dgm:pt modelId="{468A7585-3D9A-45DA-B062-4380D4EE1D0D}">
      <dgm:prSet phldrT="[Text]" phldr="0"/>
      <dgm:spPr/>
      <dgm:t>
        <a:bodyPr/>
        <a:lstStyle/>
        <a:p>
          <a:r>
            <a:rPr lang="en-US" sz="2200" b="1">
              <a:latin typeface="Century Gothic"/>
            </a:rPr>
            <a:t>History</a:t>
          </a:r>
        </a:p>
      </dgm:t>
    </dgm:pt>
    <dgm:pt modelId="{99D645E8-0BA6-40EB-8E11-F24EDED6609F}" type="parTrans" cxnId="{1F1408E9-92AA-4791-A606-B7C33AC5F652}">
      <dgm:prSet/>
      <dgm:spPr/>
      <dgm:t>
        <a:bodyPr/>
        <a:lstStyle/>
        <a:p>
          <a:endParaRPr lang="en-US"/>
        </a:p>
      </dgm:t>
    </dgm:pt>
    <dgm:pt modelId="{12EDD472-AB5C-4001-BD20-F2B6EE7A349B}" type="sibTrans" cxnId="{1F1408E9-92AA-4791-A606-B7C33AC5F652}">
      <dgm:prSet/>
      <dgm:spPr/>
      <dgm:t>
        <a:bodyPr/>
        <a:lstStyle/>
        <a:p>
          <a:endParaRPr lang="en-US"/>
        </a:p>
      </dgm:t>
    </dgm:pt>
    <dgm:pt modelId="{4D150F56-2296-4774-A53C-277052786D3E}">
      <dgm:prSet phldr="0"/>
      <dgm:spPr/>
      <dgm:t>
        <a:bodyPr/>
        <a:lstStyle/>
        <a:p>
          <a:r>
            <a:rPr lang="en-US" sz="2200" b="1">
              <a:latin typeface="Century Gothic"/>
            </a:rPr>
            <a:t>RE</a:t>
          </a:r>
        </a:p>
      </dgm:t>
    </dgm:pt>
    <dgm:pt modelId="{F561FF14-8FDE-414C-95FC-43D6D3B68352}" type="parTrans" cxnId="{F39D5588-183B-4448-AB2D-7217C1F735EA}">
      <dgm:prSet/>
      <dgm:spPr/>
    </dgm:pt>
    <dgm:pt modelId="{3E464CA4-4116-452B-A096-E5A61D2D2D71}" type="sibTrans" cxnId="{F39D5588-183B-4448-AB2D-7217C1F735EA}">
      <dgm:prSet/>
      <dgm:spPr/>
      <dgm:t>
        <a:bodyPr/>
        <a:lstStyle/>
        <a:p>
          <a:endParaRPr lang="en-US"/>
        </a:p>
      </dgm:t>
    </dgm:pt>
    <dgm:pt modelId="{FC6A4FF8-40DF-4626-B9D1-6BD996F7F63B}">
      <dgm:prSet phldr="0"/>
      <dgm:spPr/>
      <dgm:t>
        <a:bodyPr/>
        <a:lstStyle/>
        <a:p>
          <a:r>
            <a:rPr lang="en-US" sz="1800" b="1">
              <a:latin typeface="Century Gothic"/>
            </a:rPr>
            <a:t>PE</a:t>
          </a:r>
        </a:p>
      </dgm:t>
    </dgm:pt>
    <dgm:pt modelId="{6A509A0C-151A-4702-91D7-E66B32AE33BA}" type="parTrans" cxnId="{5AE4E542-6322-427E-A53A-BD1D6B457F48}">
      <dgm:prSet/>
      <dgm:spPr/>
    </dgm:pt>
    <dgm:pt modelId="{BC79E0F0-55FF-4F01-BF7F-F49172B7C577}" type="sibTrans" cxnId="{5AE4E542-6322-427E-A53A-BD1D6B457F48}">
      <dgm:prSet/>
      <dgm:spPr/>
      <dgm:t>
        <a:bodyPr/>
        <a:lstStyle/>
        <a:p>
          <a:endParaRPr lang="en-US"/>
        </a:p>
      </dgm:t>
    </dgm:pt>
    <dgm:pt modelId="{685AF11D-018D-437D-BF2A-52E1E0DBF261}">
      <dgm:prSet phldr="0"/>
      <dgm:spPr/>
      <dgm:t>
        <a:bodyPr/>
        <a:lstStyle/>
        <a:p>
          <a:r>
            <a:rPr lang="en-US" sz="1800" b="1">
              <a:latin typeface="Century Gothic"/>
            </a:rPr>
            <a:t>English</a:t>
          </a:r>
        </a:p>
      </dgm:t>
    </dgm:pt>
    <dgm:pt modelId="{D0DD9F37-EF82-40BE-BF7D-C40DD4341EE7}" type="parTrans" cxnId="{31ACD752-A0DB-4E5C-B210-BDF4E94F2D5D}">
      <dgm:prSet/>
      <dgm:spPr/>
    </dgm:pt>
    <dgm:pt modelId="{3BE034F9-7389-43BF-8757-9F1DF31AE537}" type="sibTrans" cxnId="{31ACD752-A0DB-4E5C-B210-BDF4E94F2D5D}">
      <dgm:prSet/>
      <dgm:spPr/>
      <dgm:t>
        <a:bodyPr/>
        <a:lstStyle/>
        <a:p>
          <a:endParaRPr lang="en-US"/>
        </a:p>
      </dgm:t>
    </dgm:pt>
    <dgm:pt modelId="{E6AA7990-83BC-4F4E-98D3-5CC92A40F0A9}">
      <dgm:prSet phldr="0"/>
      <dgm:spPr/>
      <dgm:t>
        <a:bodyPr/>
        <a:lstStyle/>
        <a:p>
          <a:pPr rtl="0"/>
          <a:r>
            <a:rPr lang="en-US" sz="2200" b="1">
              <a:latin typeface="Century Gothic"/>
            </a:rPr>
            <a:t>Personal Development</a:t>
          </a:r>
        </a:p>
      </dgm:t>
    </dgm:pt>
    <dgm:pt modelId="{F3D8D95C-CCBE-4105-B899-6CF2856B61CC}" type="parTrans" cxnId="{38BFA23E-D369-4CB5-A0C5-AC0E5022EF25}">
      <dgm:prSet/>
      <dgm:spPr/>
    </dgm:pt>
    <dgm:pt modelId="{BA165FCD-24FF-46DC-8604-76168EF2F2D6}" type="sibTrans" cxnId="{38BFA23E-D369-4CB5-A0C5-AC0E5022EF25}">
      <dgm:prSet/>
      <dgm:spPr/>
      <dgm:t>
        <a:bodyPr/>
        <a:lstStyle/>
        <a:p>
          <a:endParaRPr lang="en-US"/>
        </a:p>
      </dgm:t>
    </dgm:pt>
    <dgm:pt modelId="{8ADF18AB-325E-44A8-95E5-4183C6A417B8}">
      <dgm:prSet phldr="0"/>
      <dgm:spPr/>
      <dgm:t>
        <a:bodyPr/>
        <a:lstStyle/>
        <a:p>
          <a:r>
            <a:rPr lang="en-US" sz="2200" b="1">
              <a:latin typeface="Century Gothic"/>
            </a:rPr>
            <a:t>Music</a:t>
          </a:r>
          <a:endParaRPr lang="en-US" b="1">
            <a:latin typeface="Century Gothic"/>
          </a:endParaRPr>
        </a:p>
      </dgm:t>
    </dgm:pt>
    <dgm:pt modelId="{E361C464-4BA7-4C13-BC25-672AF060D382}" type="parTrans" cxnId="{3CADAC66-AC73-4835-9394-3262BF8A8A61}">
      <dgm:prSet/>
      <dgm:spPr/>
    </dgm:pt>
    <dgm:pt modelId="{EF850CB9-5908-4FC3-BF89-5833CC54F0BA}" type="sibTrans" cxnId="{3CADAC66-AC73-4835-9394-3262BF8A8A61}">
      <dgm:prSet/>
      <dgm:spPr/>
      <dgm:t>
        <a:bodyPr/>
        <a:lstStyle/>
        <a:p>
          <a:endParaRPr lang="en-US"/>
        </a:p>
      </dgm:t>
    </dgm:pt>
    <dgm:pt modelId="{30DE0495-ED10-4429-918A-00CCCCE2C66F}">
      <dgm:prSet phldr="0"/>
      <dgm:spPr/>
      <dgm:t>
        <a:bodyPr/>
        <a:lstStyle/>
        <a:p>
          <a:pPr rtl="0"/>
          <a:r>
            <a:rPr lang="en-US" sz="2200" b="1">
              <a:latin typeface="Century Gothic"/>
            </a:rPr>
            <a:t>Design Technology</a:t>
          </a:r>
        </a:p>
      </dgm:t>
    </dgm:pt>
    <dgm:pt modelId="{10AB85A4-E6E9-4079-8913-6DF97D42A869}" type="parTrans" cxnId="{A1DAD099-9EF8-427C-A80A-53C54B7E1CA6}">
      <dgm:prSet/>
      <dgm:spPr/>
    </dgm:pt>
    <dgm:pt modelId="{12910A0D-D61D-48C6-B9D1-6FE0C845B4D0}" type="sibTrans" cxnId="{A1DAD099-9EF8-427C-A80A-53C54B7E1CA6}">
      <dgm:prSet/>
      <dgm:spPr/>
      <dgm:t>
        <a:bodyPr/>
        <a:lstStyle/>
        <a:p>
          <a:endParaRPr lang="en-US"/>
        </a:p>
      </dgm:t>
    </dgm:pt>
    <dgm:pt modelId="{D9FC183F-4802-44D3-9946-7A536171D5F3}">
      <dgm:prSet phldr="0"/>
      <dgm:spPr/>
      <dgm:t>
        <a:bodyPr/>
        <a:lstStyle/>
        <a:p>
          <a:r>
            <a:rPr lang="en-US" sz="2200" b="1">
              <a:latin typeface="Century Gothic"/>
            </a:rPr>
            <a:t>Drama</a:t>
          </a:r>
        </a:p>
      </dgm:t>
    </dgm:pt>
    <dgm:pt modelId="{2B10D55E-6DB7-496B-9705-07DA43935F30}" type="parTrans" cxnId="{DDC57D4A-D207-4E16-9A29-23B858513A73}">
      <dgm:prSet/>
      <dgm:spPr/>
    </dgm:pt>
    <dgm:pt modelId="{869C3EA4-9430-4A16-9CDF-028B1431964D}" type="sibTrans" cxnId="{DDC57D4A-D207-4E16-9A29-23B858513A73}">
      <dgm:prSet/>
      <dgm:spPr/>
      <dgm:t>
        <a:bodyPr/>
        <a:lstStyle/>
        <a:p>
          <a:endParaRPr lang="en-US"/>
        </a:p>
      </dgm:t>
    </dgm:pt>
    <dgm:pt modelId="{E616C569-6800-465D-BDE2-244380CE6C13}">
      <dgm:prSet phldr="0" custT="1"/>
      <dgm:spPr/>
      <dgm:t>
        <a:bodyPr/>
        <a:lstStyle/>
        <a:p>
          <a:r>
            <a:rPr lang="en-US" sz="1800" b="1" err="1">
              <a:latin typeface="Century Gothic"/>
            </a:rPr>
            <a:t>Maths</a:t>
          </a:r>
          <a:endParaRPr lang="en-US" sz="1800" b="1">
            <a:latin typeface="Century Gothic"/>
          </a:endParaRPr>
        </a:p>
      </dgm:t>
    </dgm:pt>
    <dgm:pt modelId="{3BF9E675-87E0-4078-AC1A-CC1153DD76C8}" type="parTrans" cxnId="{BBE5D92B-D33D-4583-84D4-2B7BE40BE41B}">
      <dgm:prSet/>
      <dgm:spPr/>
    </dgm:pt>
    <dgm:pt modelId="{BD9EDCBE-5C6F-48B9-BF16-0010F2AC4F5F}" type="sibTrans" cxnId="{BBE5D92B-D33D-4583-84D4-2B7BE40BE41B}">
      <dgm:prSet/>
      <dgm:spPr/>
      <dgm:t>
        <a:bodyPr/>
        <a:lstStyle/>
        <a:p>
          <a:endParaRPr lang="en-US"/>
        </a:p>
      </dgm:t>
    </dgm:pt>
    <dgm:pt modelId="{259F6EE9-E8C7-46C5-9BA0-3563A34B8336}">
      <dgm:prSet phldr="0"/>
      <dgm:spPr/>
      <dgm:t>
        <a:bodyPr/>
        <a:lstStyle/>
        <a:p>
          <a:r>
            <a:rPr lang="en-US" sz="2200" b="1">
              <a:latin typeface="Century Gothic"/>
            </a:rPr>
            <a:t>Geography</a:t>
          </a:r>
        </a:p>
      </dgm:t>
    </dgm:pt>
    <dgm:pt modelId="{045BB08F-0CAC-46F2-A9E5-6F9D1190D9C1}" type="parTrans" cxnId="{80C8874D-A7FE-4A33-A6F7-1FA408F57A97}">
      <dgm:prSet/>
      <dgm:spPr/>
    </dgm:pt>
    <dgm:pt modelId="{C1EB4CA4-9ADE-4C5E-9C58-EB4077B7BD3C}" type="sibTrans" cxnId="{80C8874D-A7FE-4A33-A6F7-1FA408F57A97}">
      <dgm:prSet/>
      <dgm:spPr/>
      <dgm:t>
        <a:bodyPr/>
        <a:lstStyle/>
        <a:p>
          <a:endParaRPr lang="en-US"/>
        </a:p>
      </dgm:t>
    </dgm:pt>
    <dgm:pt modelId="{38439B96-ADFA-4619-805E-6C929066D037}">
      <dgm:prSet phldr="0"/>
      <dgm:spPr/>
      <dgm:t>
        <a:bodyPr/>
        <a:lstStyle/>
        <a:p>
          <a:pPr rtl="0"/>
          <a:r>
            <a:rPr lang="en-US" sz="2200" b="1">
              <a:latin typeface="Century Gothic"/>
            </a:rPr>
            <a:t>Computer Science</a:t>
          </a:r>
        </a:p>
      </dgm:t>
    </dgm:pt>
    <dgm:pt modelId="{ABF2ABA2-9747-444D-A714-0AAA9945883C}" type="parTrans" cxnId="{F99A563B-660F-4725-97EC-BF81D08162D9}">
      <dgm:prSet/>
      <dgm:spPr/>
    </dgm:pt>
    <dgm:pt modelId="{64CDF293-2CC9-492C-9097-627C6A8E10D4}" type="sibTrans" cxnId="{F99A563B-660F-4725-97EC-BF81D08162D9}">
      <dgm:prSet/>
      <dgm:spPr/>
      <dgm:t>
        <a:bodyPr/>
        <a:lstStyle/>
        <a:p>
          <a:endParaRPr lang="en-US"/>
        </a:p>
      </dgm:t>
    </dgm:pt>
    <dgm:pt modelId="{CFFFF1A6-B675-4914-B742-ABEB9E72F35E}">
      <dgm:prSet phldr="0"/>
      <dgm:spPr/>
      <dgm:t>
        <a:bodyPr/>
        <a:lstStyle/>
        <a:p>
          <a:pPr rtl="0"/>
          <a:r>
            <a:rPr lang="en-US" sz="2200" b="1">
              <a:latin typeface="Century Gothic"/>
            </a:rPr>
            <a:t>Art</a:t>
          </a:r>
        </a:p>
      </dgm:t>
    </dgm:pt>
    <dgm:pt modelId="{0A10F4EF-B420-4C06-9A5B-1D652A0EE48E}" type="parTrans" cxnId="{8F84564B-BB5F-45ED-8034-F3C8AC28B990}">
      <dgm:prSet/>
      <dgm:spPr/>
    </dgm:pt>
    <dgm:pt modelId="{3C554FBA-ACAE-4990-88B5-6566871818CE}" type="sibTrans" cxnId="{8F84564B-BB5F-45ED-8034-F3C8AC28B990}">
      <dgm:prSet/>
      <dgm:spPr/>
      <dgm:t>
        <a:bodyPr/>
        <a:lstStyle/>
        <a:p>
          <a:endParaRPr lang="en-US"/>
        </a:p>
      </dgm:t>
    </dgm:pt>
    <dgm:pt modelId="{8F83846A-5D7D-4E50-AC38-CF65DB25C3CA}">
      <dgm:prSet phldr="0"/>
      <dgm:spPr/>
      <dgm:t>
        <a:bodyPr/>
        <a:lstStyle/>
        <a:p>
          <a:r>
            <a:rPr lang="en-US" sz="2200" b="1">
              <a:latin typeface="Century Gothic"/>
            </a:rPr>
            <a:t>Latin</a:t>
          </a:r>
        </a:p>
      </dgm:t>
    </dgm:pt>
    <dgm:pt modelId="{33576A10-14AA-49C6-8CFE-36F6197B8F52}" type="parTrans" cxnId="{16C9E79E-5E40-4B02-994E-C0BC4FC8329B}">
      <dgm:prSet/>
      <dgm:spPr/>
    </dgm:pt>
    <dgm:pt modelId="{64FAE058-34C8-464E-AE9F-7335D42B4A47}" type="sibTrans" cxnId="{16C9E79E-5E40-4B02-994E-C0BC4FC8329B}">
      <dgm:prSet/>
      <dgm:spPr/>
    </dgm:pt>
    <dgm:pt modelId="{A5C8737F-7291-4F0D-AC05-18A6FD012EB3}">
      <dgm:prSet phldr="0"/>
      <dgm:spPr/>
      <dgm:t>
        <a:bodyPr/>
        <a:lstStyle/>
        <a:p>
          <a:r>
            <a:rPr lang="en-US" sz="2200" b="1">
              <a:latin typeface="Century Gothic"/>
            </a:rPr>
            <a:t>Dance</a:t>
          </a:r>
        </a:p>
      </dgm:t>
    </dgm:pt>
    <dgm:pt modelId="{0DD6E365-C8F7-4946-B45A-4CCF47E3A449}" type="parTrans" cxnId="{A9BE630A-A41C-4886-B4C6-13871BD99D5F}">
      <dgm:prSet/>
      <dgm:spPr/>
    </dgm:pt>
    <dgm:pt modelId="{90081E15-B8C3-46CA-BC8A-054DCA171FC4}" type="sibTrans" cxnId="{A9BE630A-A41C-4886-B4C6-13871BD99D5F}">
      <dgm:prSet/>
      <dgm:spPr/>
    </dgm:pt>
    <dgm:pt modelId="{E51146CC-7D64-499D-B174-EE2E593ECD65}" type="pres">
      <dgm:prSet presAssocID="{BB65CC87-3174-4E38-A78A-D9B8B81BEF7C}" presName="diagram" presStyleCnt="0">
        <dgm:presLayoutVars>
          <dgm:dir/>
          <dgm:resizeHandles val="exact"/>
        </dgm:presLayoutVars>
      </dgm:prSet>
      <dgm:spPr/>
    </dgm:pt>
    <dgm:pt modelId="{0717D04F-4882-44AF-B9AD-731D4D25FB2E}" type="pres">
      <dgm:prSet presAssocID="{E616C569-6800-465D-BDE2-244380CE6C13}" presName="node" presStyleLbl="node1" presStyleIdx="0" presStyleCnt="17">
        <dgm:presLayoutVars>
          <dgm:bulletEnabled val="1"/>
        </dgm:presLayoutVars>
      </dgm:prSet>
      <dgm:spPr/>
    </dgm:pt>
    <dgm:pt modelId="{7ABED84A-FF57-4567-8017-5A6F68282889}" type="pres">
      <dgm:prSet presAssocID="{BD9EDCBE-5C6F-48B9-BF16-0010F2AC4F5F}" presName="sibTrans" presStyleCnt="0"/>
      <dgm:spPr/>
    </dgm:pt>
    <dgm:pt modelId="{9048DB14-6DAB-4BD5-AE27-AA3292E09C48}" type="pres">
      <dgm:prSet presAssocID="{685AF11D-018D-437D-BF2A-52E1E0DBF261}" presName="node" presStyleLbl="node1" presStyleIdx="1" presStyleCnt="17">
        <dgm:presLayoutVars>
          <dgm:bulletEnabled val="1"/>
        </dgm:presLayoutVars>
      </dgm:prSet>
      <dgm:spPr/>
    </dgm:pt>
    <dgm:pt modelId="{3D6B5DCA-8BE1-47FC-94B9-89228FC612EB}" type="pres">
      <dgm:prSet presAssocID="{3BE034F9-7389-43BF-8757-9F1DF31AE537}" presName="sibTrans" presStyleCnt="0"/>
      <dgm:spPr/>
    </dgm:pt>
    <dgm:pt modelId="{64A2552B-8C09-4895-AD84-96898CBB662A}" type="pres">
      <dgm:prSet presAssocID="{F40E0225-E1F1-4FF8-942F-F950771B34F0}" presName="node" presStyleLbl="node1" presStyleIdx="2" presStyleCnt="17">
        <dgm:presLayoutVars>
          <dgm:bulletEnabled val="1"/>
        </dgm:presLayoutVars>
      </dgm:prSet>
      <dgm:spPr/>
    </dgm:pt>
    <dgm:pt modelId="{9DD6F751-AF4C-42A3-AC89-BC7E645C625E}" type="pres">
      <dgm:prSet presAssocID="{21087792-AD1C-47CE-847B-B7D73A70ABD3}" presName="sibTrans" presStyleCnt="0"/>
      <dgm:spPr/>
    </dgm:pt>
    <dgm:pt modelId="{B3A64002-913C-4862-A099-88E66AD59877}" type="pres">
      <dgm:prSet presAssocID="{38292AB3-2DBF-4B16-AC6F-CF68157E474B}" presName="node" presStyleLbl="node1" presStyleIdx="3" presStyleCnt="17">
        <dgm:presLayoutVars>
          <dgm:bulletEnabled val="1"/>
        </dgm:presLayoutVars>
      </dgm:prSet>
      <dgm:spPr/>
    </dgm:pt>
    <dgm:pt modelId="{E287F94E-DD24-4DFA-8BEC-B90094C04F41}" type="pres">
      <dgm:prSet presAssocID="{F0914DF7-29DA-4B61-AFD4-5BEE7DA52006}" presName="sibTrans" presStyleCnt="0"/>
      <dgm:spPr/>
    </dgm:pt>
    <dgm:pt modelId="{25A37A9F-2015-49DF-B80F-81E939F7D85B}" type="pres">
      <dgm:prSet presAssocID="{B14FBE38-DD8D-44EC-B06A-E915303A50D5}" presName="node" presStyleLbl="node1" presStyleIdx="4" presStyleCnt="17">
        <dgm:presLayoutVars>
          <dgm:bulletEnabled val="1"/>
        </dgm:presLayoutVars>
      </dgm:prSet>
      <dgm:spPr/>
    </dgm:pt>
    <dgm:pt modelId="{A89935AF-B9B9-4F60-BACB-1680C49E0B43}" type="pres">
      <dgm:prSet presAssocID="{EF04D8D2-1F63-4882-8570-176C7A781515}" presName="sibTrans" presStyleCnt="0"/>
      <dgm:spPr/>
    </dgm:pt>
    <dgm:pt modelId="{577CFBB4-E087-47E0-8A22-824A8358BC13}" type="pres">
      <dgm:prSet presAssocID="{468A7585-3D9A-45DA-B062-4380D4EE1D0D}" presName="node" presStyleLbl="node1" presStyleIdx="5" presStyleCnt="17">
        <dgm:presLayoutVars>
          <dgm:bulletEnabled val="1"/>
        </dgm:presLayoutVars>
      </dgm:prSet>
      <dgm:spPr/>
    </dgm:pt>
    <dgm:pt modelId="{050EA14D-5373-4554-BDBB-3697CBE812D2}" type="pres">
      <dgm:prSet presAssocID="{12EDD472-AB5C-4001-BD20-F2B6EE7A349B}" presName="sibTrans" presStyleCnt="0"/>
      <dgm:spPr/>
    </dgm:pt>
    <dgm:pt modelId="{E2F609AE-F6F3-4DB4-9D59-B6D7046099C6}" type="pres">
      <dgm:prSet presAssocID="{4D150F56-2296-4774-A53C-277052786D3E}" presName="node" presStyleLbl="node1" presStyleIdx="6" presStyleCnt="17">
        <dgm:presLayoutVars>
          <dgm:bulletEnabled val="1"/>
        </dgm:presLayoutVars>
      </dgm:prSet>
      <dgm:spPr/>
    </dgm:pt>
    <dgm:pt modelId="{0D6BF43A-C317-421A-83D9-FB9C82C80C4B}" type="pres">
      <dgm:prSet presAssocID="{3E464CA4-4116-452B-A096-E5A61D2D2D71}" presName="sibTrans" presStyleCnt="0"/>
      <dgm:spPr/>
    </dgm:pt>
    <dgm:pt modelId="{07778161-4465-4B5B-B2E7-AA59B1CDD514}" type="pres">
      <dgm:prSet presAssocID="{259F6EE9-E8C7-46C5-9BA0-3563A34B8336}" presName="node" presStyleLbl="node1" presStyleIdx="7" presStyleCnt="17">
        <dgm:presLayoutVars>
          <dgm:bulletEnabled val="1"/>
        </dgm:presLayoutVars>
      </dgm:prSet>
      <dgm:spPr/>
    </dgm:pt>
    <dgm:pt modelId="{AA64D4FA-C59E-4DC4-8390-F8540A47894E}" type="pres">
      <dgm:prSet presAssocID="{C1EB4CA4-9ADE-4C5E-9C58-EB4077B7BD3C}" presName="sibTrans" presStyleCnt="0"/>
      <dgm:spPr/>
    </dgm:pt>
    <dgm:pt modelId="{AF3257F2-2D46-47CD-935F-38E33FF92AEA}" type="pres">
      <dgm:prSet presAssocID="{FC6A4FF8-40DF-4626-B9D1-6BD996F7F63B}" presName="node" presStyleLbl="node1" presStyleIdx="8" presStyleCnt="17">
        <dgm:presLayoutVars>
          <dgm:bulletEnabled val="1"/>
        </dgm:presLayoutVars>
      </dgm:prSet>
      <dgm:spPr/>
    </dgm:pt>
    <dgm:pt modelId="{2F7FD43A-7253-408E-BC6E-E204E59A5A1B}" type="pres">
      <dgm:prSet presAssocID="{BC79E0F0-55FF-4F01-BF7F-F49172B7C577}" presName="sibTrans" presStyleCnt="0"/>
      <dgm:spPr/>
    </dgm:pt>
    <dgm:pt modelId="{1D10CE4B-3B91-4AFD-B2EC-8578511E7D78}" type="pres">
      <dgm:prSet presAssocID="{E6AA7990-83BC-4F4E-98D3-5CC92A40F0A9}" presName="node" presStyleLbl="node1" presStyleIdx="9" presStyleCnt="17">
        <dgm:presLayoutVars>
          <dgm:bulletEnabled val="1"/>
        </dgm:presLayoutVars>
      </dgm:prSet>
      <dgm:spPr/>
    </dgm:pt>
    <dgm:pt modelId="{65C7064C-FACE-4DD5-A2C7-A0AA07CDF2E7}" type="pres">
      <dgm:prSet presAssocID="{BA165FCD-24FF-46DC-8604-76168EF2F2D6}" presName="sibTrans" presStyleCnt="0"/>
      <dgm:spPr/>
    </dgm:pt>
    <dgm:pt modelId="{8833FDC6-AC97-4AF2-A965-98D0B9F83DB1}" type="pres">
      <dgm:prSet presAssocID="{38439B96-ADFA-4619-805E-6C929066D037}" presName="node" presStyleLbl="node1" presStyleIdx="10" presStyleCnt="17">
        <dgm:presLayoutVars>
          <dgm:bulletEnabled val="1"/>
        </dgm:presLayoutVars>
      </dgm:prSet>
      <dgm:spPr/>
    </dgm:pt>
    <dgm:pt modelId="{E5F811C8-3A90-4049-AFB6-6EA2BC696E70}" type="pres">
      <dgm:prSet presAssocID="{64CDF293-2CC9-492C-9097-627C6A8E10D4}" presName="sibTrans" presStyleCnt="0"/>
      <dgm:spPr/>
    </dgm:pt>
    <dgm:pt modelId="{1B3888A0-53A1-4DB3-A34C-4173DA2E6843}" type="pres">
      <dgm:prSet presAssocID="{CFFFF1A6-B675-4914-B742-ABEB9E72F35E}" presName="node" presStyleLbl="node1" presStyleIdx="11" presStyleCnt="17">
        <dgm:presLayoutVars>
          <dgm:bulletEnabled val="1"/>
        </dgm:presLayoutVars>
      </dgm:prSet>
      <dgm:spPr/>
    </dgm:pt>
    <dgm:pt modelId="{1142D2D0-79F9-4070-8962-7A99EC983FBB}" type="pres">
      <dgm:prSet presAssocID="{3C554FBA-ACAE-4990-88B5-6566871818CE}" presName="sibTrans" presStyleCnt="0"/>
      <dgm:spPr/>
    </dgm:pt>
    <dgm:pt modelId="{329B478E-5951-478C-BD30-D331BCEDF7A9}" type="pres">
      <dgm:prSet presAssocID="{8ADF18AB-325E-44A8-95E5-4183C6A417B8}" presName="node" presStyleLbl="node1" presStyleIdx="12" presStyleCnt="17">
        <dgm:presLayoutVars>
          <dgm:bulletEnabled val="1"/>
        </dgm:presLayoutVars>
      </dgm:prSet>
      <dgm:spPr/>
    </dgm:pt>
    <dgm:pt modelId="{C348017A-2D5C-4012-BC00-F75BE551C6BE}" type="pres">
      <dgm:prSet presAssocID="{EF850CB9-5908-4FC3-BF89-5833CC54F0BA}" presName="sibTrans" presStyleCnt="0"/>
      <dgm:spPr/>
    </dgm:pt>
    <dgm:pt modelId="{582B475C-109F-48A1-B797-73D7AF363670}" type="pres">
      <dgm:prSet presAssocID="{30DE0495-ED10-4429-918A-00CCCCE2C66F}" presName="node" presStyleLbl="node1" presStyleIdx="13" presStyleCnt="17">
        <dgm:presLayoutVars>
          <dgm:bulletEnabled val="1"/>
        </dgm:presLayoutVars>
      </dgm:prSet>
      <dgm:spPr/>
    </dgm:pt>
    <dgm:pt modelId="{A52675FC-AFAF-4E54-9AD4-BEDFE2D50758}" type="pres">
      <dgm:prSet presAssocID="{12910A0D-D61D-48C6-B9D1-6FE0C845B4D0}" presName="sibTrans" presStyleCnt="0"/>
      <dgm:spPr/>
    </dgm:pt>
    <dgm:pt modelId="{75FFED69-92A3-4812-A1D0-D6369BDFF376}" type="pres">
      <dgm:prSet presAssocID="{D9FC183F-4802-44D3-9946-7A536171D5F3}" presName="node" presStyleLbl="node1" presStyleIdx="14" presStyleCnt="17">
        <dgm:presLayoutVars>
          <dgm:bulletEnabled val="1"/>
        </dgm:presLayoutVars>
      </dgm:prSet>
      <dgm:spPr/>
    </dgm:pt>
    <dgm:pt modelId="{D55CEF07-9552-44E3-ADE5-A311DED51788}" type="pres">
      <dgm:prSet presAssocID="{869C3EA4-9430-4A16-9CDF-028B1431964D}" presName="sibTrans" presStyleCnt="0"/>
      <dgm:spPr/>
    </dgm:pt>
    <dgm:pt modelId="{75EC6788-87F2-46C8-8D69-41EC1A30BD0B}" type="pres">
      <dgm:prSet presAssocID="{8F83846A-5D7D-4E50-AC38-CF65DB25C3CA}" presName="node" presStyleLbl="node1" presStyleIdx="15" presStyleCnt="17">
        <dgm:presLayoutVars>
          <dgm:bulletEnabled val="1"/>
        </dgm:presLayoutVars>
      </dgm:prSet>
      <dgm:spPr/>
    </dgm:pt>
    <dgm:pt modelId="{25C8A998-139A-4601-8DD6-2B40646185C4}" type="pres">
      <dgm:prSet presAssocID="{64FAE058-34C8-464E-AE9F-7335D42B4A47}" presName="sibTrans" presStyleCnt="0"/>
      <dgm:spPr/>
    </dgm:pt>
    <dgm:pt modelId="{FBB92036-9EDB-4DE7-8B7B-4CCD1C12AD03}" type="pres">
      <dgm:prSet presAssocID="{A5C8737F-7291-4F0D-AC05-18A6FD012EB3}" presName="node" presStyleLbl="node1" presStyleIdx="16" presStyleCnt="17">
        <dgm:presLayoutVars>
          <dgm:bulletEnabled val="1"/>
        </dgm:presLayoutVars>
      </dgm:prSet>
      <dgm:spPr/>
    </dgm:pt>
  </dgm:ptLst>
  <dgm:cxnLst>
    <dgm:cxn modelId="{FEF6FE07-49FB-410B-A4BC-7A2738B0DD8F}" type="presOf" srcId="{259F6EE9-E8C7-46C5-9BA0-3563A34B8336}" destId="{07778161-4465-4B5B-B2E7-AA59B1CDD514}" srcOrd="0" destOrd="0" presId="urn:microsoft.com/office/officeart/2005/8/layout/default"/>
    <dgm:cxn modelId="{A9BE630A-A41C-4886-B4C6-13871BD99D5F}" srcId="{BB65CC87-3174-4E38-A78A-D9B8B81BEF7C}" destId="{A5C8737F-7291-4F0D-AC05-18A6FD012EB3}" srcOrd="16" destOrd="0" parTransId="{0DD6E365-C8F7-4946-B45A-4CCF47E3A449}" sibTransId="{90081E15-B8C3-46CA-BC8A-054DCA171FC4}"/>
    <dgm:cxn modelId="{E15A2416-EFB4-4B3C-8400-B8589F5C5879}" type="presOf" srcId="{8F83846A-5D7D-4E50-AC38-CF65DB25C3CA}" destId="{75EC6788-87F2-46C8-8D69-41EC1A30BD0B}" srcOrd="0" destOrd="0" presId="urn:microsoft.com/office/officeart/2005/8/layout/default"/>
    <dgm:cxn modelId="{B39AB717-8F1E-4B9C-9A63-92DA00F307FE}" type="presOf" srcId="{38439B96-ADFA-4619-805E-6C929066D037}" destId="{8833FDC6-AC97-4AF2-A965-98D0B9F83DB1}" srcOrd="0" destOrd="0" presId="urn:microsoft.com/office/officeart/2005/8/layout/default"/>
    <dgm:cxn modelId="{01E0CC1F-C9E3-49EE-B5FF-BA71AF3B188A}" type="presOf" srcId="{BB65CC87-3174-4E38-A78A-D9B8B81BEF7C}" destId="{E51146CC-7D64-499D-B174-EE2E593ECD65}" srcOrd="0" destOrd="0" presId="urn:microsoft.com/office/officeart/2005/8/layout/default"/>
    <dgm:cxn modelId="{7EFD6326-A46B-4660-81B8-BF91CB32FBD3}" type="presOf" srcId="{A5C8737F-7291-4F0D-AC05-18A6FD012EB3}" destId="{FBB92036-9EDB-4DE7-8B7B-4CCD1C12AD03}" srcOrd="0" destOrd="0" presId="urn:microsoft.com/office/officeart/2005/8/layout/default"/>
    <dgm:cxn modelId="{BBE5D92B-D33D-4583-84D4-2B7BE40BE41B}" srcId="{BB65CC87-3174-4E38-A78A-D9B8B81BEF7C}" destId="{E616C569-6800-465D-BDE2-244380CE6C13}" srcOrd="0" destOrd="0" parTransId="{3BF9E675-87E0-4078-AC1A-CC1153DD76C8}" sibTransId="{BD9EDCBE-5C6F-48B9-BF16-0010F2AC4F5F}"/>
    <dgm:cxn modelId="{82818B39-B670-4BD5-8C73-F7EF162FDC1C}" type="presOf" srcId="{CFFFF1A6-B675-4914-B742-ABEB9E72F35E}" destId="{1B3888A0-53A1-4DB3-A34C-4173DA2E6843}" srcOrd="0" destOrd="0" presId="urn:microsoft.com/office/officeart/2005/8/layout/default"/>
    <dgm:cxn modelId="{F99A563B-660F-4725-97EC-BF81D08162D9}" srcId="{BB65CC87-3174-4E38-A78A-D9B8B81BEF7C}" destId="{38439B96-ADFA-4619-805E-6C929066D037}" srcOrd="10" destOrd="0" parTransId="{ABF2ABA2-9747-444D-A714-0AAA9945883C}" sibTransId="{64CDF293-2CC9-492C-9097-627C6A8E10D4}"/>
    <dgm:cxn modelId="{0656E33B-AB4E-4FC2-95DE-23C8C0D0E15F}" type="presOf" srcId="{38292AB3-2DBF-4B16-AC6F-CF68157E474B}" destId="{B3A64002-913C-4862-A099-88E66AD59877}" srcOrd="0" destOrd="0" presId="urn:microsoft.com/office/officeart/2005/8/layout/default"/>
    <dgm:cxn modelId="{38BFA23E-D369-4CB5-A0C5-AC0E5022EF25}" srcId="{BB65CC87-3174-4E38-A78A-D9B8B81BEF7C}" destId="{E6AA7990-83BC-4F4E-98D3-5CC92A40F0A9}" srcOrd="9" destOrd="0" parTransId="{F3D8D95C-CCBE-4105-B899-6CF2856B61CC}" sibTransId="{BA165FCD-24FF-46DC-8604-76168EF2F2D6}"/>
    <dgm:cxn modelId="{5AE4E542-6322-427E-A53A-BD1D6B457F48}" srcId="{BB65CC87-3174-4E38-A78A-D9B8B81BEF7C}" destId="{FC6A4FF8-40DF-4626-B9D1-6BD996F7F63B}" srcOrd="8" destOrd="0" parTransId="{6A509A0C-151A-4702-91D7-E66B32AE33BA}" sibTransId="{BC79E0F0-55FF-4F01-BF7F-F49172B7C577}"/>
    <dgm:cxn modelId="{3CADAC66-AC73-4835-9394-3262BF8A8A61}" srcId="{BB65CC87-3174-4E38-A78A-D9B8B81BEF7C}" destId="{8ADF18AB-325E-44A8-95E5-4183C6A417B8}" srcOrd="12" destOrd="0" parTransId="{E361C464-4BA7-4C13-BC25-672AF060D382}" sibTransId="{EF850CB9-5908-4FC3-BF89-5833CC54F0BA}"/>
    <dgm:cxn modelId="{BEB4F567-6412-45B8-A9C7-BC007134595A}" type="presOf" srcId="{D9FC183F-4802-44D3-9946-7A536171D5F3}" destId="{75FFED69-92A3-4812-A1D0-D6369BDFF376}" srcOrd="0" destOrd="0" presId="urn:microsoft.com/office/officeart/2005/8/layout/default"/>
    <dgm:cxn modelId="{DDC57D4A-D207-4E16-9A29-23B858513A73}" srcId="{BB65CC87-3174-4E38-A78A-D9B8B81BEF7C}" destId="{D9FC183F-4802-44D3-9946-7A536171D5F3}" srcOrd="14" destOrd="0" parTransId="{2B10D55E-6DB7-496B-9705-07DA43935F30}" sibTransId="{869C3EA4-9430-4A16-9CDF-028B1431964D}"/>
    <dgm:cxn modelId="{8F84564B-BB5F-45ED-8034-F3C8AC28B990}" srcId="{BB65CC87-3174-4E38-A78A-D9B8B81BEF7C}" destId="{CFFFF1A6-B675-4914-B742-ABEB9E72F35E}" srcOrd="11" destOrd="0" parTransId="{0A10F4EF-B420-4C06-9A5B-1D652A0EE48E}" sibTransId="{3C554FBA-ACAE-4990-88B5-6566871818CE}"/>
    <dgm:cxn modelId="{BADF9D6B-D664-4ACB-A542-102410548620}" type="presOf" srcId="{FC6A4FF8-40DF-4626-B9D1-6BD996F7F63B}" destId="{AF3257F2-2D46-47CD-935F-38E33FF92AEA}" srcOrd="0" destOrd="0" presId="urn:microsoft.com/office/officeart/2005/8/layout/default"/>
    <dgm:cxn modelId="{80C8874D-A7FE-4A33-A6F7-1FA408F57A97}" srcId="{BB65CC87-3174-4E38-A78A-D9B8B81BEF7C}" destId="{259F6EE9-E8C7-46C5-9BA0-3563A34B8336}" srcOrd="7" destOrd="0" parTransId="{045BB08F-0CAC-46F2-A9E5-6F9D1190D9C1}" sibTransId="{C1EB4CA4-9ADE-4C5E-9C58-EB4077B7BD3C}"/>
    <dgm:cxn modelId="{2422534E-B949-4CBE-B4A2-31DA2A7239E3}" srcId="{BB65CC87-3174-4E38-A78A-D9B8B81BEF7C}" destId="{38292AB3-2DBF-4B16-AC6F-CF68157E474B}" srcOrd="3" destOrd="0" parTransId="{837FD73A-DE1B-4D62-B4ED-75C29F011684}" sibTransId="{F0914DF7-29DA-4B61-AFD4-5BEE7DA52006}"/>
    <dgm:cxn modelId="{3163344F-95D6-407D-B4CC-57156256DDF2}" type="presOf" srcId="{685AF11D-018D-437D-BF2A-52E1E0DBF261}" destId="{9048DB14-6DAB-4BD5-AE27-AA3292E09C48}" srcOrd="0" destOrd="0" presId="urn:microsoft.com/office/officeart/2005/8/layout/default"/>
    <dgm:cxn modelId="{31ACD752-A0DB-4E5C-B210-BDF4E94F2D5D}" srcId="{BB65CC87-3174-4E38-A78A-D9B8B81BEF7C}" destId="{685AF11D-018D-437D-BF2A-52E1E0DBF261}" srcOrd="1" destOrd="0" parTransId="{D0DD9F37-EF82-40BE-BF7D-C40DD4341EE7}" sibTransId="{3BE034F9-7389-43BF-8757-9F1DF31AE537}"/>
    <dgm:cxn modelId="{99687557-B7B9-46DE-B5E1-A4A1D900A9E3}" type="presOf" srcId="{E616C569-6800-465D-BDE2-244380CE6C13}" destId="{0717D04F-4882-44AF-B9AD-731D4D25FB2E}" srcOrd="0" destOrd="0" presId="urn:microsoft.com/office/officeart/2005/8/layout/default"/>
    <dgm:cxn modelId="{F39D5588-183B-4448-AB2D-7217C1F735EA}" srcId="{BB65CC87-3174-4E38-A78A-D9B8B81BEF7C}" destId="{4D150F56-2296-4774-A53C-277052786D3E}" srcOrd="6" destOrd="0" parTransId="{F561FF14-8FDE-414C-95FC-43D6D3B68352}" sibTransId="{3E464CA4-4116-452B-A096-E5A61D2D2D71}"/>
    <dgm:cxn modelId="{A1DAD099-9EF8-427C-A80A-53C54B7E1CA6}" srcId="{BB65CC87-3174-4E38-A78A-D9B8B81BEF7C}" destId="{30DE0495-ED10-4429-918A-00CCCCE2C66F}" srcOrd="13" destOrd="0" parTransId="{10AB85A4-E6E9-4079-8913-6DF97D42A869}" sibTransId="{12910A0D-D61D-48C6-B9D1-6FE0C845B4D0}"/>
    <dgm:cxn modelId="{16C9E79E-5E40-4B02-994E-C0BC4FC8329B}" srcId="{BB65CC87-3174-4E38-A78A-D9B8B81BEF7C}" destId="{8F83846A-5D7D-4E50-AC38-CF65DB25C3CA}" srcOrd="15" destOrd="0" parTransId="{33576A10-14AA-49C6-8CFE-36F6197B8F52}" sibTransId="{64FAE058-34C8-464E-AE9F-7335D42B4A47}"/>
    <dgm:cxn modelId="{75DE85A6-D36E-4036-A9D2-5C990E41981A}" type="presOf" srcId="{B14FBE38-DD8D-44EC-B06A-E915303A50D5}" destId="{25A37A9F-2015-49DF-B80F-81E939F7D85B}" srcOrd="0" destOrd="0" presId="urn:microsoft.com/office/officeart/2005/8/layout/default"/>
    <dgm:cxn modelId="{0E0F24B2-ECF6-41C7-A505-FF1753B1F7FE}" srcId="{BB65CC87-3174-4E38-A78A-D9B8B81BEF7C}" destId="{F40E0225-E1F1-4FF8-942F-F950771B34F0}" srcOrd="2" destOrd="0" parTransId="{A1230D22-AEC4-4F7C-94F8-8C5C82DA9F2F}" sibTransId="{21087792-AD1C-47CE-847B-B7D73A70ABD3}"/>
    <dgm:cxn modelId="{C6B37AC9-3448-4B5A-BB27-7C85CBAC1ADC}" type="presOf" srcId="{30DE0495-ED10-4429-918A-00CCCCE2C66F}" destId="{582B475C-109F-48A1-B797-73D7AF363670}" srcOrd="0" destOrd="0" presId="urn:microsoft.com/office/officeart/2005/8/layout/default"/>
    <dgm:cxn modelId="{36F47ECC-F25C-42E3-96CC-C68C7EF5B250}" type="presOf" srcId="{E6AA7990-83BC-4F4E-98D3-5CC92A40F0A9}" destId="{1D10CE4B-3B91-4AFD-B2EC-8578511E7D78}" srcOrd="0" destOrd="0" presId="urn:microsoft.com/office/officeart/2005/8/layout/default"/>
    <dgm:cxn modelId="{939809CD-92D5-4E52-9964-9674C368C141}" type="presOf" srcId="{468A7585-3D9A-45DA-B062-4380D4EE1D0D}" destId="{577CFBB4-E087-47E0-8A22-824A8358BC13}" srcOrd="0" destOrd="0" presId="urn:microsoft.com/office/officeart/2005/8/layout/default"/>
    <dgm:cxn modelId="{595147DD-AA39-40EE-816B-C514A0E50A73}" type="presOf" srcId="{8ADF18AB-325E-44A8-95E5-4183C6A417B8}" destId="{329B478E-5951-478C-BD30-D331BCEDF7A9}" srcOrd="0" destOrd="0" presId="urn:microsoft.com/office/officeart/2005/8/layout/default"/>
    <dgm:cxn modelId="{1F1408E9-92AA-4791-A606-B7C33AC5F652}" srcId="{BB65CC87-3174-4E38-A78A-D9B8B81BEF7C}" destId="{468A7585-3D9A-45DA-B062-4380D4EE1D0D}" srcOrd="5" destOrd="0" parTransId="{99D645E8-0BA6-40EB-8E11-F24EDED6609F}" sibTransId="{12EDD472-AB5C-4001-BD20-F2B6EE7A349B}"/>
    <dgm:cxn modelId="{628880EB-041E-47B1-BB5D-70E709FD0E1C}" srcId="{BB65CC87-3174-4E38-A78A-D9B8B81BEF7C}" destId="{B14FBE38-DD8D-44EC-B06A-E915303A50D5}" srcOrd="4" destOrd="0" parTransId="{CF07EC25-DD3A-4593-AB01-DC83CD5D9444}" sibTransId="{EF04D8D2-1F63-4882-8570-176C7A781515}"/>
    <dgm:cxn modelId="{76D14AF3-A2DD-4D31-B06D-922A8582ADFC}" type="presOf" srcId="{4D150F56-2296-4774-A53C-277052786D3E}" destId="{E2F609AE-F6F3-4DB4-9D59-B6D7046099C6}" srcOrd="0" destOrd="0" presId="urn:microsoft.com/office/officeart/2005/8/layout/default"/>
    <dgm:cxn modelId="{37BC32F4-7605-46C9-BABC-B86EB11E77E8}" type="presOf" srcId="{F40E0225-E1F1-4FF8-942F-F950771B34F0}" destId="{64A2552B-8C09-4895-AD84-96898CBB662A}" srcOrd="0" destOrd="0" presId="urn:microsoft.com/office/officeart/2005/8/layout/default"/>
    <dgm:cxn modelId="{9C0F3453-6788-48D0-B98E-96DFE562E732}" type="presParOf" srcId="{E51146CC-7D64-499D-B174-EE2E593ECD65}" destId="{0717D04F-4882-44AF-B9AD-731D4D25FB2E}" srcOrd="0" destOrd="0" presId="urn:microsoft.com/office/officeart/2005/8/layout/default"/>
    <dgm:cxn modelId="{2647CB23-944D-4CC4-9DBC-4BF48019A91A}" type="presParOf" srcId="{E51146CC-7D64-499D-B174-EE2E593ECD65}" destId="{7ABED84A-FF57-4567-8017-5A6F68282889}" srcOrd="1" destOrd="0" presId="urn:microsoft.com/office/officeart/2005/8/layout/default"/>
    <dgm:cxn modelId="{98A34476-4463-4674-B4F7-CF6021BA9306}" type="presParOf" srcId="{E51146CC-7D64-499D-B174-EE2E593ECD65}" destId="{9048DB14-6DAB-4BD5-AE27-AA3292E09C48}" srcOrd="2" destOrd="0" presId="urn:microsoft.com/office/officeart/2005/8/layout/default"/>
    <dgm:cxn modelId="{0CD80CF5-6BD7-49F3-81FC-E76443365300}" type="presParOf" srcId="{E51146CC-7D64-499D-B174-EE2E593ECD65}" destId="{3D6B5DCA-8BE1-47FC-94B9-89228FC612EB}" srcOrd="3" destOrd="0" presId="urn:microsoft.com/office/officeart/2005/8/layout/default"/>
    <dgm:cxn modelId="{C604ACEF-5F26-4F60-B15E-E90F6723AD78}" type="presParOf" srcId="{E51146CC-7D64-499D-B174-EE2E593ECD65}" destId="{64A2552B-8C09-4895-AD84-96898CBB662A}" srcOrd="4" destOrd="0" presId="urn:microsoft.com/office/officeart/2005/8/layout/default"/>
    <dgm:cxn modelId="{D6117B85-F7F0-4EB7-AA1C-23BED789A696}" type="presParOf" srcId="{E51146CC-7D64-499D-B174-EE2E593ECD65}" destId="{9DD6F751-AF4C-42A3-AC89-BC7E645C625E}" srcOrd="5" destOrd="0" presId="urn:microsoft.com/office/officeart/2005/8/layout/default"/>
    <dgm:cxn modelId="{75EF2AF5-696F-4E64-AB99-D450A11FB575}" type="presParOf" srcId="{E51146CC-7D64-499D-B174-EE2E593ECD65}" destId="{B3A64002-913C-4862-A099-88E66AD59877}" srcOrd="6" destOrd="0" presId="urn:microsoft.com/office/officeart/2005/8/layout/default"/>
    <dgm:cxn modelId="{9BFB4C3C-5028-4ECA-94EE-D631EF2B2E4C}" type="presParOf" srcId="{E51146CC-7D64-499D-B174-EE2E593ECD65}" destId="{E287F94E-DD24-4DFA-8BEC-B90094C04F41}" srcOrd="7" destOrd="0" presId="urn:microsoft.com/office/officeart/2005/8/layout/default"/>
    <dgm:cxn modelId="{EE9E756F-BCF0-4C10-BE87-D44CC22562B7}" type="presParOf" srcId="{E51146CC-7D64-499D-B174-EE2E593ECD65}" destId="{25A37A9F-2015-49DF-B80F-81E939F7D85B}" srcOrd="8" destOrd="0" presId="urn:microsoft.com/office/officeart/2005/8/layout/default"/>
    <dgm:cxn modelId="{82FE5BBB-6BF7-4C93-96AA-CFBCF6887237}" type="presParOf" srcId="{E51146CC-7D64-499D-B174-EE2E593ECD65}" destId="{A89935AF-B9B9-4F60-BACB-1680C49E0B43}" srcOrd="9" destOrd="0" presId="urn:microsoft.com/office/officeart/2005/8/layout/default"/>
    <dgm:cxn modelId="{E3385196-2DC7-4BC4-B74F-FAAC8193A4FD}" type="presParOf" srcId="{E51146CC-7D64-499D-B174-EE2E593ECD65}" destId="{577CFBB4-E087-47E0-8A22-824A8358BC13}" srcOrd="10" destOrd="0" presId="urn:microsoft.com/office/officeart/2005/8/layout/default"/>
    <dgm:cxn modelId="{7C9C12D8-760B-42A8-A498-640C290CB8C6}" type="presParOf" srcId="{E51146CC-7D64-499D-B174-EE2E593ECD65}" destId="{050EA14D-5373-4554-BDBB-3697CBE812D2}" srcOrd="11" destOrd="0" presId="urn:microsoft.com/office/officeart/2005/8/layout/default"/>
    <dgm:cxn modelId="{B2763A20-4C6E-4795-B5B6-28B5D5F9B961}" type="presParOf" srcId="{E51146CC-7D64-499D-B174-EE2E593ECD65}" destId="{E2F609AE-F6F3-4DB4-9D59-B6D7046099C6}" srcOrd="12" destOrd="0" presId="urn:microsoft.com/office/officeart/2005/8/layout/default"/>
    <dgm:cxn modelId="{49113D34-56C7-4DEB-8AD8-E5BD2589A391}" type="presParOf" srcId="{E51146CC-7D64-499D-B174-EE2E593ECD65}" destId="{0D6BF43A-C317-421A-83D9-FB9C82C80C4B}" srcOrd="13" destOrd="0" presId="urn:microsoft.com/office/officeart/2005/8/layout/default"/>
    <dgm:cxn modelId="{E81FA7C3-8ED6-443F-9262-EBFE0458E428}" type="presParOf" srcId="{E51146CC-7D64-499D-B174-EE2E593ECD65}" destId="{07778161-4465-4B5B-B2E7-AA59B1CDD514}" srcOrd="14" destOrd="0" presId="urn:microsoft.com/office/officeart/2005/8/layout/default"/>
    <dgm:cxn modelId="{B4C48803-67AC-4133-9B3A-4795DB3AC1DF}" type="presParOf" srcId="{E51146CC-7D64-499D-B174-EE2E593ECD65}" destId="{AA64D4FA-C59E-4DC4-8390-F8540A47894E}" srcOrd="15" destOrd="0" presId="urn:microsoft.com/office/officeart/2005/8/layout/default"/>
    <dgm:cxn modelId="{9D9E81BA-313F-4E0D-A533-BC811532FDB3}" type="presParOf" srcId="{E51146CC-7D64-499D-B174-EE2E593ECD65}" destId="{AF3257F2-2D46-47CD-935F-38E33FF92AEA}" srcOrd="16" destOrd="0" presId="urn:microsoft.com/office/officeart/2005/8/layout/default"/>
    <dgm:cxn modelId="{BEE3123E-63CB-4368-A1CF-901E9344613D}" type="presParOf" srcId="{E51146CC-7D64-499D-B174-EE2E593ECD65}" destId="{2F7FD43A-7253-408E-BC6E-E204E59A5A1B}" srcOrd="17" destOrd="0" presId="urn:microsoft.com/office/officeart/2005/8/layout/default"/>
    <dgm:cxn modelId="{E98812AF-01B3-435C-92BA-C2512BC00E89}" type="presParOf" srcId="{E51146CC-7D64-499D-B174-EE2E593ECD65}" destId="{1D10CE4B-3B91-4AFD-B2EC-8578511E7D78}" srcOrd="18" destOrd="0" presId="urn:microsoft.com/office/officeart/2005/8/layout/default"/>
    <dgm:cxn modelId="{06CA5CE6-AA48-44E7-B8C5-594258E31868}" type="presParOf" srcId="{E51146CC-7D64-499D-B174-EE2E593ECD65}" destId="{65C7064C-FACE-4DD5-A2C7-A0AA07CDF2E7}" srcOrd="19" destOrd="0" presId="urn:microsoft.com/office/officeart/2005/8/layout/default"/>
    <dgm:cxn modelId="{47C46821-5A84-4C24-809E-1A7B9B89A240}" type="presParOf" srcId="{E51146CC-7D64-499D-B174-EE2E593ECD65}" destId="{8833FDC6-AC97-4AF2-A965-98D0B9F83DB1}" srcOrd="20" destOrd="0" presId="urn:microsoft.com/office/officeart/2005/8/layout/default"/>
    <dgm:cxn modelId="{A97BE117-1897-46D2-8772-70962B6B96EC}" type="presParOf" srcId="{E51146CC-7D64-499D-B174-EE2E593ECD65}" destId="{E5F811C8-3A90-4049-AFB6-6EA2BC696E70}" srcOrd="21" destOrd="0" presId="urn:microsoft.com/office/officeart/2005/8/layout/default"/>
    <dgm:cxn modelId="{7621CFAB-D386-43F9-9BE0-ACC99BEF3A8C}" type="presParOf" srcId="{E51146CC-7D64-499D-B174-EE2E593ECD65}" destId="{1B3888A0-53A1-4DB3-A34C-4173DA2E6843}" srcOrd="22" destOrd="0" presId="urn:microsoft.com/office/officeart/2005/8/layout/default"/>
    <dgm:cxn modelId="{21C02428-620B-4DB6-8730-10E4D4AA1B05}" type="presParOf" srcId="{E51146CC-7D64-499D-B174-EE2E593ECD65}" destId="{1142D2D0-79F9-4070-8962-7A99EC983FBB}" srcOrd="23" destOrd="0" presId="urn:microsoft.com/office/officeart/2005/8/layout/default"/>
    <dgm:cxn modelId="{7EBDB203-51A1-458A-A4FF-7482DE024788}" type="presParOf" srcId="{E51146CC-7D64-499D-B174-EE2E593ECD65}" destId="{329B478E-5951-478C-BD30-D331BCEDF7A9}" srcOrd="24" destOrd="0" presId="urn:microsoft.com/office/officeart/2005/8/layout/default"/>
    <dgm:cxn modelId="{C1A8B4C7-8544-4225-B671-A67F5E0A9DD6}" type="presParOf" srcId="{E51146CC-7D64-499D-B174-EE2E593ECD65}" destId="{C348017A-2D5C-4012-BC00-F75BE551C6BE}" srcOrd="25" destOrd="0" presId="urn:microsoft.com/office/officeart/2005/8/layout/default"/>
    <dgm:cxn modelId="{AB638367-7713-4643-A69E-6A7D9F7C245B}" type="presParOf" srcId="{E51146CC-7D64-499D-B174-EE2E593ECD65}" destId="{582B475C-109F-48A1-B797-73D7AF363670}" srcOrd="26" destOrd="0" presId="urn:microsoft.com/office/officeart/2005/8/layout/default"/>
    <dgm:cxn modelId="{4B49E74F-CA62-4470-9680-C3935F1398D5}" type="presParOf" srcId="{E51146CC-7D64-499D-B174-EE2E593ECD65}" destId="{A52675FC-AFAF-4E54-9AD4-BEDFE2D50758}" srcOrd="27" destOrd="0" presId="urn:microsoft.com/office/officeart/2005/8/layout/default"/>
    <dgm:cxn modelId="{C0B69972-9FF9-44C2-8006-F605825E4D4D}" type="presParOf" srcId="{E51146CC-7D64-499D-B174-EE2E593ECD65}" destId="{75FFED69-92A3-4812-A1D0-D6369BDFF376}" srcOrd="28" destOrd="0" presId="urn:microsoft.com/office/officeart/2005/8/layout/default"/>
    <dgm:cxn modelId="{B7860528-DD63-4E93-8E59-CD759814250C}" type="presParOf" srcId="{E51146CC-7D64-499D-B174-EE2E593ECD65}" destId="{D55CEF07-9552-44E3-ADE5-A311DED51788}" srcOrd="29" destOrd="0" presId="urn:microsoft.com/office/officeart/2005/8/layout/default"/>
    <dgm:cxn modelId="{85F3DA02-EF57-407F-8FAF-D35084117325}" type="presParOf" srcId="{E51146CC-7D64-499D-B174-EE2E593ECD65}" destId="{75EC6788-87F2-46C8-8D69-41EC1A30BD0B}" srcOrd="30" destOrd="0" presId="urn:microsoft.com/office/officeart/2005/8/layout/default"/>
    <dgm:cxn modelId="{738AC72F-5D9F-45B2-A2AD-2C1326C159A6}" type="presParOf" srcId="{E51146CC-7D64-499D-B174-EE2E593ECD65}" destId="{25C8A998-139A-4601-8DD6-2B40646185C4}" srcOrd="31" destOrd="0" presId="urn:microsoft.com/office/officeart/2005/8/layout/default"/>
    <dgm:cxn modelId="{7A254C82-90D7-4E64-B091-5151C6D0DD11}" type="presParOf" srcId="{E51146CC-7D64-499D-B174-EE2E593ECD65}" destId="{FBB92036-9EDB-4DE7-8B7B-4CCD1C12AD03}" srcOrd="3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65CC87-3174-4E38-A78A-D9B8B81BEF7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F40E0225-E1F1-4FF8-942F-F950771B34F0}">
      <dgm:prSet phldrT="[Text]" phldr="0"/>
      <dgm:spPr/>
      <dgm:t>
        <a:bodyPr/>
        <a:lstStyle/>
        <a:p>
          <a:pPr rtl="0"/>
          <a:r>
            <a:rPr lang="en-US" sz="2200" b="1">
              <a:latin typeface="Century Gothic"/>
            </a:rPr>
            <a:t>GCSE Science</a:t>
          </a:r>
        </a:p>
      </dgm:t>
    </dgm:pt>
    <dgm:pt modelId="{A1230D22-AEC4-4F7C-94F8-8C5C82DA9F2F}" type="parTrans" cxnId="{0E0F24B2-ECF6-41C7-A505-FF1753B1F7FE}">
      <dgm:prSet/>
      <dgm:spPr/>
      <dgm:t>
        <a:bodyPr/>
        <a:lstStyle/>
        <a:p>
          <a:endParaRPr lang="en-US"/>
        </a:p>
      </dgm:t>
    </dgm:pt>
    <dgm:pt modelId="{21087792-AD1C-47CE-847B-B7D73A70ABD3}" type="sibTrans" cxnId="{0E0F24B2-ECF6-41C7-A505-FF1753B1F7FE}">
      <dgm:prSet/>
      <dgm:spPr/>
      <dgm:t>
        <a:bodyPr/>
        <a:lstStyle/>
        <a:p>
          <a:endParaRPr lang="en-US"/>
        </a:p>
      </dgm:t>
    </dgm:pt>
    <dgm:pt modelId="{685AF11D-018D-437D-BF2A-52E1E0DBF261}">
      <dgm:prSet phldr="0"/>
      <dgm:spPr/>
      <dgm:t>
        <a:bodyPr/>
        <a:lstStyle/>
        <a:p>
          <a:pPr rtl="0"/>
          <a:r>
            <a:rPr lang="en-US" sz="1800" b="1">
              <a:latin typeface="Century Gothic"/>
            </a:rPr>
            <a:t>GCSE English language</a:t>
          </a:r>
        </a:p>
      </dgm:t>
    </dgm:pt>
    <dgm:pt modelId="{D0DD9F37-EF82-40BE-BF7D-C40DD4341EE7}" type="parTrans" cxnId="{31ACD752-A0DB-4E5C-B210-BDF4E94F2D5D}">
      <dgm:prSet/>
      <dgm:spPr/>
    </dgm:pt>
    <dgm:pt modelId="{3BE034F9-7389-43BF-8757-9F1DF31AE537}" type="sibTrans" cxnId="{31ACD752-A0DB-4E5C-B210-BDF4E94F2D5D}">
      <dgm:prSet/>
      <dgm:spPr/>
      <dgm:t>
        <a:bodyPr/>
        <a:lstStyle/>
        <a:p>
          <a:endParaRPr lang="en-US"/>
        </a:p>
      </dgm:t>
    </dgm:pt>
    <dgm:pt modelId="{E616C569-6800-465D-BDE2-244380CE6C13}">
      <dgm:prSet phldr="0" custT="1"/>
      <dgm:spPr/>
      <dgm:t>
        <a:bodyPr/>
        <a:lstStyle/>
        <a:p>
          <a:pPr rtl="0"/>
          <a:r>
            <a:rPr lang="en-US" sz="1800" b="1">
              <a:latin typeface="Century Gothic"/>
            </a:rPr>
            <a:t>GCSE </a:t>
          </a:r>
          <a:r>
            <a:rPr lang="en-US" sz="1800" b="1" err="1">
              <a:latin typeface="Century Gothic"/>
            </a:rPr>
            <a:t>Maths</a:t>
          </a:r>
        </a:p>
      </dgm:t>
    </dgm:pt>
    <dgm:pt modelId="{3BF9E675-87E0-4078-AC1A-CC1153DD76C8}" type="parTrans" cxnId="{BBE5D92B-D33D-4583-84D4-2B7BE40BE41B}">
      <dgm:prSet/>
      <dgm:spPr/>
    </dgm:pt>
    <dgm:pt modelId="{BD9EDCBE-5C6F-48B9-BF16-0010F2AC4F5F}" type="sibTrans" cxnId="{BBE5D92B-D33D-4583-84D4-2B7BE40BE41B}">
      <dgm:prSet/>
      <dgm:spPr/>
      <dgm:t>
        <a:bodyPr/>
        <a:lstStyle/>
        <a:p>
          <a:endParaRPr lang="en-US"/>
        </a:p>
      </dgm:t>
    </dgm:pt>
    <dgm:pt modelId="{26D61A8E-925A-4D4B-ADA3-5FAFA690AB45}">
      <dgm:prSet phldr="0"/>
      <dgm:spPr/>
      <dgm:t>
        <a:bodyPr/>
        <a:lstStyle/>
        <a:p>
          <a:pPr rtl="0"/>
          <a:r>
            <a:rPr lang="en-US" sz="2200" b="1">
              <a:latin typeface="Century Gothic"/>
            </a:rPr>
            <a:t>Personal Development</a:t>
          </a:r>
        </a:p>
      </dgm:t>
    </dgm:pt>
    <dgm:pt modelId="{EC0A198E-1429-4BDF-B478-AA93556A89AC}" type="parTrans" cxnId="{7C820202-E3EF-435B-8EEB-D50050E1DFA7}">
      <dgm:prSet/>
      <dgm:spPr/>
    </dgm:pt>
    <dgm:pt modelId="{B7C7AB31-28B0-499C-AE49-728159CFAD15}" type="sibTrans" cxnId="{7C820202-E3EF-435B-8EEB-D50050E1DFA7}">
      <dgm:prSet/>
      <dgm:spPr/>
    </dgm:pt>
    <dgm:pt modelId="{69D5C5AE-E5B8-406B-9CA3-0E38E8F6BDC6}">
      <dgm:prSet phldr="0"/>
      <dgm:spPr/>
      <dgm:t>
        <a:bodyPr/>
        <a:lstStyle/>
        <a:p>
          <a:pPr rtl="0"/>
          <a:r>
            <a:rPr lang="en-US" sz="2200" b="1">
              <a:latin typeface="Century Gothic"/>
            </a:rPr>
            <a:t>IT throughout the curriculum</a:t>
          </a:r>
        </a:p>
      </dgm:t>
    </dgm:pt>
    <dgm:pt modelId="{8E958E69-5BB0-47BC-A6AF-1510B2EE91F2}" type="parTrans" cxnId="{AB618739-BEBF-4DFF-99E8-1F1835E1941D}">
      <dgm:prSet/>
      <dgm:spPr/>
    </dgm:pt>
    <dgm:pt modelId="{3E448350-76E1-4AAC-AA70-6D811750C903}" type="sibTrans" cxnId="{AB618739-BEBF-4DFF-99E8-1F1835E1941D}">
      <dgm:prSet/>
      <dgm:spPr/>
    </dgm:pt>
    <dgm:pt modelId="{D19BB9F6-0966-4D4C-8AFC-2A99FB9C3EFD}">
      <dgm:prSet phldr="0"/>
      <dgm:spPr/>
      <dgm:t>
        <a:bodyPr/>
        <a:lstStyle/>
        <a:p>
          <a:pPr rtl="0"/>
          <a:r>
            <a:rPr lang="en-US" sz="1800" b="1">
              <a:latin typeface="Century Gothic"/>
            </a:rPr>
            <a:t>GCSE English literature</a:t>
          </a:r>
        </a:p>
      </dgm:t>
    </dgm:pt>
    <dgm:pt modelId="{7C8F77B2-4BBB-4861-9AF0-E2218016DDB0}" type="parTrans" cxnId="{09BEE5AC-9952-4443-8457-EEEE2F7B1634}">
      <dgm:prSet/>
      <dgm:spPr/>
    </dgm:pt>
    <dgm:pt modelId="{808E1BD7-4DCE-41B1-B50F-5D086470FAA6}" type="sibTrans" cxnId="{09BEE5AC-9952-4443-8457-EEEE2F7B1634}">
      <dgm:prSet/>
      <dgm:spPr/>
    </dgm:pt>
    <dgm:pt modelId="{01896895-52A7-4A51-B975-1C481215BC63}">
      <dgm:prSet phldr="0"/>
      <dgm:spPr/>
      <dgm:t>
        <a:bodyPr/>
        <a:lstStyle/>
        <a:p>
          <a:pPr rtl="0"/>
          <a:r>
            <a:rPr lang="en-US" sz="2200" b="1">
              <a:latin typeface="Century Gothic"/>
            </a:rPr>
            <a:t>GCSE History / Geography</a:t>
          </a:r>
        </a:p>
      </dgm:t>
    </dgm:pt>
    <dgm:pt modelId="{6F2EC97A-D324-491C-A718-4D3FE11C62B1}" type="parTrans" cxnId="{41C7FD72-ACE7-4058-9C7D-A94CF55D37E3}">
      <dgm:prSet/>
      <dgm:spPr/>
    </dgm:pt>
    <dgm:pt modelId="{1C7BD8CF-4C10-47DF-909F-70268A48FC0F}" type="sibTrans" cxnId="{41C7FD72-ACE7-4058-9C7D-A94CF55D37E3}">
      <dgm:prSet/>
      <dgm:spPr/>
    </dgm:pt>
    <dgm:pt modelId="{2B995BB8-4255-406F-B78E-7E421B8D6A35}">
      <dgm:prSet phldr="0"/>
      <dgm:spPr/>
      <dgm:t>
        <a:bodyPr/>
        <a:lstStyle/>
        <a:p>
          <a:pPr rtl="0"/>
          <a:r>
            <a:rPr lang="en-US" sz="2200" b="1">
              <a:latin typeface="Century Gothic"/>
            </a:rPr>
            <a:t>Option 1</a:t>
          </a:r>
        </a:p>
      </dgm:t>
    </dgm:pt>
    <dgm:pt modelId="{7B04BC38-55BD-4400-9BA9-6DEE9E7F6E9F}" type="parTrans" cxnId="{8D538D8E-77C0-4755-B247-C60535D4C1DF}">
      <dgm:prSet/>
      <dgm:spPr/>
    </dgm:pt>
    <dgm:pt modelId="{7CFE80BE-A07A-43DC-9923-19222488409A}" type="sibTrans" cxnId="{8D538D8E-77C0-4755-B247-C60535D4C1DF}">
      <dgm:prSet/>
      <dgm:spPr/>
    </dgm:pt>
    <dgm:pt modelId="{2043A1EB-18C7-4270-9409-C8AC3D574B28}">
      <dgm:prSet phldr="0"/>
      <dgm:spPr/>
      <dgm:t>
        <a:bodyPr/>
        <a:lstStyle/>
        <a:p>
          <a:pPr rtl="0"/>
          <a:r>
            <a:rPr lang="en-US" sz="2200" b="1">
              <a:latin typeface="Century Gothic"/>
            </a:rPr>
            <a:t>Option 2</a:t>
          </a:r>
        </a:p>
      </dgm:t>
    </dgm:pt>
    <dgm:pt modelId="{7CD6169F-6E48-46EF-92D0-A4C6199AD554}" type="parTrans" cxnId="{B6C0BD93-F70F-43CF-85CE-EBC7F23FDC1D}">
      <dgm:prSet/>
      <dgm:spPr/>
    </dgm:pt>
    <dgm:pt modelId="{D88E2F0D-6224-4EB7-A1FF-E9625082937F}" type="sibTrans" cxnId="{B6C0BD93-F70F-43CF-85CE-EBC7F23FDC1D}">
      <dgm:prSet/>
      <dgm:spPr/>
    </dgm:pt>
    <dgm:pt modelId="{8BC6AF07-3BDF-4924-A29F-B593A16A28A9}">
      <dgm:prSet phldrT="[Text]" phldr="0"/>
      <dgm:spPr/>
      <dgm:t>
        <a:bodyPr/>
        <a:lstStyle/>
        <a:p>
          <a:pPr rtl="0"/>
          <a:r>
            <a:rPr lang="en-US" sz="2200" b="1">
              <a:latin typeface="Century Gothic"/>
            </a:rPr>
            <a:t>Option 3</a:t>
          </a:r>
        </a:p>
      </dgm:t>
    </dgm:pt>
    <dgm:pt modelId="{1C09DDA6-5E22-4B00-909E-9E33FEB2BFB1}" type="parTrans" cxnId="{982F31E6-C76C-4F0C-94BF-F2D999CD1486}">
      <dgm:prSet/>
      <dgm:spPr/>
    </dgm:pt>
    <dgm:pt modelId="{BC9DE140-A689-4F97-BF80-46303856DBCF}" type="sibTrans" cxnId="{982F31E6-C76C-4F0C-94BF-F2D999CD1486}">
      <dgm:prSet/>
      <dgm:spPr/>
    </dgm:pt>
    <dgm:pt modelId="{D698DA2F-E131-444C-B06F-3F3001DBC635}" type="pres">
      <dgm:prSet presAssocID="{BB65CC87-3174-4E38-A78A-D9B8B81BEF7C}" presName="diagram" presStyleCnt="0">
        <dgm:presLayoutVars>
          <dgm:dir/>
          <dgm:resizeHandles val="exact"/>
        </dgm:presLayoutVars>
      </dgm:prSet>
      <dgm:spPr/>
    </dgm:pt>
    <dgm:pt modelId="{3F88F624-B07F-4F0E-BF48-15920620319B}" type="pres">
      <dgm:prSet presAssocID="{E616C569-6800-465D-BDE2-244380CE6C13}" presName="node" presStyleLbl="node1" presStyleIdx="0" presStyleCnt="10">
        <dgm:presLayoutVars>
          <dgm:bulletEnabled val="1"/>
        </dgm:presLayoutVars>
      </dgm:prSet>
      <dgm:spPr/>
    </dgm:pt>
    <dgm:pt modelId="{7D45B93F-7D70-42B0-89C0-BF3826BC473D}" type="pres">
      <dgm:prSet presAssocID="{BD9EDCBE-5C6F-48B9-BF16-0010F2AC4F5F}" presName="sibTrans" presStyleCnt="0"/>
      <dgm:spPr/>
    </dgm:pt>
    <dgm:pt modelId="{925D6387-128A-4AA7-BE2F-AC2E41B185E3}" type="pres">
      <dgm:prSet presAssocID="{685AF11D-018D-437D-BF2A-52E1E0DBF261}" presName="node" presStyleLbl="node1" presStyleIdx="1" presStyleCnt="10">
        <dgm:presLayoutVars>
          <dgm:bulletEnabled val="1"/>
        </dgm:presLayoutVars>
      </dgm:prSet>
      <dgm:spPr/>
    </dgm:pt>
    <dgm:pt modelId="{D4AF561F-EB09-40EF-B569-423D662220EE}" type="pres">
      <dgm:prSet presAssocID="{3BE034F9-7389-43BF-8757-9F1DF31AE537}" presName="sibTrans" presStyleCnt="0"/>
      <dgm:spPr/>
    </dgm:pt>
    <dgm:pt modelId="{BEBFB92D-7CD2-4AFE-B409-1B3A87D7E92D}" type="pres">
      <dgm:prSet presAssocID="{D19BB9F6-0966-4D4C-8AFC-2A99FB9C3EFD}" presName="node" presStyleLbl="node1" presStyleIdx="2" presStyleCnt="10">
        <dgm:presLayoutVars>
          <dgm:bulletEnabled val="1"/>
        </dgm:presLayoutVars>
      </dgm:prSet>
      <dgm:spPr/>
    </dgm:pt>
    <dgm:pt modelId="{B470FA99-855A-4802-9D6D-3EB51FF0AE09}" type="pres">
      <dgm:prSet presAssocID="{808E1BD7-4DCE-41B1-B50F-5D086470FAA6}" presName="sibTrans" presStyleCnt="0"/>
      <dgm:spPr/>
    </dgm:pt>
    <dgm:pt modelId="{14A8DEBA-5CB7-4C40-8B59-9D4776780A01}" type="pres">
      <dgm:prSet presAssocID="{F40E0225-E1F1-4FF8-942F-F950771B34F0}" presName="node" presStyleLbl="node1" presStyleIdx="3" presStyleCnt="10">
        <dgm:presLayoutVars>
          <dgm:bulletEnabled val="1"/>
        </dgm:presLayoutVars>
      </dgm:prSet>
      <dgm:spPr/>
    </dgm:pt>
    <dgm:pt modelId="{829E1AD1-0E42-416E-94F2-4C0FC033C53E}" type="pres">
      <dgm:prSet presAssocID="{21087792-AD1C-47CE-847B-B7D73A70ABD3}" presName="sibTrans" presStyleCnt="0"/>
      <dgm:spPr/>
    </dgm:pt>
    <dgm:pt modelId="{3D936185-2BCD-42F7-89B9-6281D526277C}" type="pres">
      <dgm:prSet presAssocID="{01896895-52A7-4A51-B975-1C481215BC63}" presName="node" presStyleLbl="node1" presStyleIdx="4" presStyleCnt="10">
        <dgm:presLayoutVars>
          <dgm:bulletEnabled val="1"/>
        </dgm:presLayoutVars>
      </dgm:prSet>
      <dgm:spPr/>
    </dgm:pt>
    <dgm:pt modelId="{492649CE-6166-4B7B-AA30-D08C4CF840E7}" type="pres">
      <dgm:prSet presAssocID="{1C7BD8CF-4C10-47DF-909F-70268A48FC0F}" presName="sibTrans" presStyleCnt="0"/>
      <dgm:spPr/>
    </dgm:pt>
    <dgm:pt modelId="{7339EF10-00F2-4662-8DBE-E708D1A04DEB}" type="pres">
      <dgm:prSet presAssocID="{26D61A8E-925A-4D4B-ADA3-5FAFA690AB45}" presName="node" presStyleLbl="node1" presStyleIdx="5" presStyleCnt="10">
        <dgm:presLayoutVars>
          <dgm:bulletEnabled val="1"/>
        </dgm:presLayoutVars>
      </dgm:prSet>
      <dgm:spPr/>
    </dgm:pt>
    <dgm:pt modelId="{5FEFED28-FD41-40D3-BDA8-946B44706BFB}" type="pres">
      <dgm:prSet presAssocID="{B7C7AB31-28B0-499C-AE49-728159CFAD15}" presName="sibTrans" presStyleCnt="0"/>
      <dgm:spPr/>
    </dgm:pt>
    <dgm:pt modelId="{844102A6-DA8D-494B-8B4F-5F35E9BFF815}" type="pres">
      <dgm:prSet presAssocID="{69D5C5AE-E5B8-406B-9CA3-0E38E8F6BDC6}" presName="node" presStyleLbl="node1" presStyleIdx="6" presStyleCnt="10">
        <dgm:presLayoutVars>
          <dgm:bulletEnabled val="1"/>
        </dgm:presLayoutVars>
      </dgm:prSet>
      <dgm:spPr/>
    </dgm:pt>
    <dgm:pt modelId="{84380E87-4860-4079-BF2D-B6ED5110157D}" type="pres">
      <dgm:prSet presAssocID="{3E448350-76E1-4AAC-AA70-6D811750C903}" presName="sibTrans" presStyleCnt="0"/>
      <dgm:spPr/>
    </dgm:pt>
    <dgm:pt modelId="{B8B5279C-FB8A-4C7E-A644-5DEA985A9DA3}" type="pres">
      <dgm:prSet presAssocID="{2B995BB8-4255-406F-B78E-7E421B8D6A35}" presName="node" presStyleLbl="node1" presStyleIdx="7" presStyleCnt="10">
        <dgm:presLayoutVars>
          <dgm:bulletEnabled val="1"/>
        </dgm:presLayoutVars>
      </dgm:prSet>
      <dgm:spPr/>
    </dgm:pt>
    <dgm:pt modelId="{666AE5E9-6235-4A4D-9041-9BF8694ECAA0}" type="pres">
      <dgm:prSet presAssocID="{7CFE80BE-A07A-43DC-9923-19222488409A}" presName="sibTrans" presStyleCnt="0"/>
      <dgm:spPr/>
    </dgm:pt>
    <dgm:pt modelId="{65D7EBA4-DF9E-412F-B588-9AD390812F64}" type="pres">
      <dgm:prSet presAssocID="{2043A1EB-18C7-4270-9409-C8AC3D574B28}" presName="node" presStyleLbl="node1" presStyleIdx="8" presStyleCnt="10">
        <dgm:presLayoutVars>
          <dgm:bulletEnabled val="1"/>
        </dgm:presLayoutVars>
      </dgm:prSet>
      <dgm:spPr/>
    </dgm:pt>
    <dgm:pt modelId="{F3B0A610-1902-44A4-9BDE-0F67BE8154EC}" type="pres">
      <dgm:prSet presAssocID="{D88E2F0D-6224-4EB7-A1FF-E9625082937F}" presName="sibTrans" presStyleCnt="0"/>
      <dgm:spPr/>
    </dgm:pt>
    <dgm:pt modelId="{A559D22A-415B-4AD8-A32B-B04FBFA07148}" type="pres">
      <dgm:prSet presAssocID="{8BC6AF07-3BDF-4924-A29F-B593A16A28A9}" presName="node" presStyleLbl="node1" presStyleIdx="9" presStyleCnt="10">
        <dgm:presLayoutVars>
          <dgm:bulletEnabled val="1"/>
        </dgm:presLayoutVars>
      </dgm:prSet>
      <dgm:spPr/>
    </dgm:pt>
  </dgm:ptLst>
  <dgm:cxnLst>
    <dgm:cxn modelId="{7C820202-E3EF-435B-8EEB-D50050E1DFA7}" srcId="{BB65CC87-3174-4E38-A78A-D9B8B81BEF7C}" destId="{26D61A8E-925A-4D4B-ADA3-5FAFA690AB45}" srcOrd="5" destOrd="0" parTransId="{EC0A198E-1429-4BDF-B478-AA93556A89AC}" sibTransId="{B7C7AB31-28B0-499C-AE49-728159CFAD15}"/>
    <dgm:cxn modelId="{CCC81B03-89B5-41EB-9F75-FAAEE05BCA55}" type="presOf" srcId="{8BC6AF07-3BDF-4924-A29F-B593A16A28A9}" destId="{A559D22A-415B-4AD8-A32B-B04FBFA07148}" srcOrd="0" destOrd="0" presId="urn:microsoft.com/office/officeart/2005/8/layout/default"/>
    <dgm:cxn modelId="{F3F1A80B-55D0-4B32-917E-103F79389AE2}" type="presOf" srcId="{26D61A8E-925A-4D4B-ADA3-5FAFA690AB45}" destId="{7339EF10-00F2-4662-8DBE-E708D1A04DEB}" srcOrd="0" destOrd="0" presId="urn:microsoft.com/office/officeart/2005/8/layout/default"/>
    <dgm:cxn modelId="{BBE5D92B-D33D-4583-84D4-2B7BE40BE41B}" srcId="{BB65CC87-3174-4E38-A78A-D9B8B81BEF7C}" destId="{E616C569-6800-465D-BDE2-244380CE6C13}" srcOrd="0" destOrd="0" parTransId="{3BF9E675-87E0-4078-AC1A-CC1153DD76C8}" sibTransId="{BD9EDCBE-5C6F-48B9-BF16-0010F2AC4F5F}"/>
    <dgm:cxn modelId="{AB618739-BEBF-4DFF-99E8-1F1835E1941D}" srcId="{BB65CC87-3174-4E38-A78A-D9B8B81BEF7C}" destId="{69D5C5AE-E5B8-406B-9CA3-0E38E8F6BDC6}" srcOrd="6" destOrd="0" parTransId="{8E958E69-5BB0-47BC-A6AF-1510B2EE91F2}" sibTransId="{3E448350-76E1-4AAC-AA70-6D811750C903}"/>
    <dgm:cxn modelId="{D45A9461-FEA0-4834-B5F1-30ECFE57F320}" type="presOf" srcId="{E616C569-6800-465D-BDE2-244380CE6C13}" destId="{3F88F624-B07F-4F0E-BF48-15920620319B}" srcOrd="0" destOrd="0" presId="urn:microsoft.com/office/officeart/2005/8/layout/default"/>
    <dgm:cxn modelId="{31ACD752-A0DB-4E5C-B210-BDF4E94F2D5D}" srcId="{BB65CC87-3174-4E38-A78A-D9B8B81BEF7C}" destId="{685AF11D-018D-437D-BF2A-52E1E0DBF261}" srcOrd="1" destOrd="0" parTransId="{D0DD9F37-EF82-40BE-BF7D-C40DD4341EE7}" sibTransId="{3BE034F9-7389-43BF-8757-9F1DF31AE537}"/>
    <dgm:cxn modelId="{41C7FD72-ACE7-4058-9C7D-A94CF55D37E3}" srcId="{BB65CC87-3174-4E38-A78A-D9B8B81BEF7C}" destId="{01896895-52A7-4A51-B975-1C481215BC63}" srcOrd="4" destOrd="0" parTransId="{6F2EC97A-D324-491C-A718-4D3FE11C62B1}" sibTransId="{1C7BD8CF-4C10-47DF-909F-70268A48FC0F}"/>
    <dgm:cxn modelId="{9F761F53-1955-447F-9DF5-7BCC71BB06D0}" type="presOf" srcId="{69D5C5AE-E5B8-406B-9CA3-0E38E8F6BDC6}" destId="{844102A6-DA8D-494B-8B4F-5F35E9BFF815}" srcOrd="0" destOrd="0" presId="urn:microsoft.com/office/officeart/2005/8/layout/default"/>
    <dgm:cxn modelId="{03DEF37B-2A96-42F2-858B-9B6B63248B0F}" type="presOf" srcId="{D19BB9F6-0966-4D4C-8AFC-2A99FB9C3EFD}" destId="{BEBFB92D-7CD2-4AFE-B409-1B3A87D7E92D}" srcOrd="0" destOrd="0" presId="urn:microsoft.com/office/officeart/2005/8/layout/default"/>
    <dgm:cxn modelId="{37D70288-D2E5-4494-A58E-5C7E07B6DD20}" type="presOf" srcId="{BB65CC87-3174-4E38-A78A-D9B8B81BEF7C}" destId="{D698DA2F-E131-444C-B06F-3F3001DBC635}" srcOrd="0" destOrd="0" presId="urn:microsoft.com/office/officeart/2005/8/layout/default"/>
    <dgm:cxn modelId="{8D538D8E-77C0-4755-B247-C60535D4C1DF}" srcId="{BB65CC87-3174-4E38-A78A-D9B8B81BEF7C}" destId="{2B995BB8-4255-406F-B78E-7E421B8D6A35}" srcOrd="7" destOrd="0" parTransId="{7B04BC38-55BD-4400-9BA9-6DEE9E7F6E9F}" sibTransId="{7CFE80BE-A07A-43DC-9923-19222488409A}"/>
    <dgm:cxn modelId="{B6C0BD93-F70F-43CF-85CE-EBC7F23FDC1D}" srcId="{BB65CC87-3174-4E38-A78A-D9B8B81BEF7C}" destId="{2043A1EB-18C7-4270-9409-C8AC3D574B28}" srcOrd="8" destOrd="0" parTransId="{7CD6169F-6E48-46EF-92D0-A4C6199AD554}" sibTransId="{D88E2F0D-6224-4EB7-A1FF-E9625082937F}"/>
    <dgm:cxn modelId="{620D98A9-37F5-4046-8E5A-78975D52C922}" type="presOf" srcId="{2B995BB8-4255-406F-B78E-7E421B8D6A35}" destId="{B8B5279C-FB8A-4C7E-A644-5DEA985A9DA3}" srcOrd="0" destOrd="0" presId="urn:microsoft.com/office/officeart/2005/8/layout/default"/>
    <dgm:cxn modelId="{09BEE5AC-9952-4443-8457-EEEE2F7B1634}" srcId="{BB65CC87-3174-4E38-A78A-D9B8B81BEF7C}" destId="{D19BB9F6-0966-4D4C-8AFC-2A99FB9C3EFD}" srcOrd="2" destOrd="0" parTransId="{7C8F77B2-4BBB-4861-9AF0-E2218016DDB0}" sibTransId="{808E1BD7-4DCE-41B1-B50F-5D086470FAA6}"/>
    <dgm:cxn modelId="{0E0F24B2-ECF6-41C7-A505-FF1753B1F7FE}" srcId="{BB65CC87-3174-4E38-A78A-D9B8B81BEF7C}" destId="{F40E0225-E1F1-4FF8-942F-F950771B34F0}" srcOrd="3" destOrd="0" parTransId="{A1230D22-AEC4-4F7C-94F8-8C5C82DA9F2F}" sibTransId="{21087792-AD1C-47CE-847B-B7D73A70ABD3}"/>
    <dgm:cxn modelId="{4DA36FB8-268F-4DF6-9D73-99058406A2B2}" type="presOf" srcId="{685AF11D-018D-437D-BF2A-52E1E0DBF261}" destId="{925D6387-128A-4AA7-BE2F-AC2E41B185E3}" srcOrd="0" destOrd="0" presId="urn:microsoft.com/office/officeart/2005/8/layout/default"/>
    <dgm:cxn modelId="{6CD80FE2-3EA8-4F77-9304-A948F75CEB85}" type="presOf" srcId="{2043A1EB-18C7-4270-9409-C8AC3D574B28}" destId="{65D7EBA4-DF9E-412F-B588-9AD390812F64}" srcOrd="0" destOrd="0" presId="urn:microsoft.com/office/officeart/2005/8/layout/default"/>
    <dgm:cxn modelId="{982F31E6-C76C-4F0C-94BF-F2D999CD1486}" srcId="{BB65CC87-3174-4E38-A78A-D9B8B81BEF7C}" destId="{8BC6AF07-3BDF-4924-A29F-B593A16A28A9}" srcOrd="9" destOrd="0" parTransId="{1C09DDA6-5E22-4B00-909E-9E33FEB2BFB1}" sibTransId="{BC9DE140-A689-4F97-BF80-46303856DBCF}"/>
    <dgm:cxn modelId="{02524CF4-4B9D-443F-97D0-2819C00EE111}" type="presOf" srcId="{F40E0225-E1F1-4FF8-942F-F950771B34F0}" destId="{14A8DEBA-5CB7-4C40-8B59-9D4776780A01}" srcOrd="0" destOrd="0" presId="urn:microsoft.com/office/officeart/2005/8/layout/default"/>
    <dgm:cxn modelId="{A31B19F5-94BF-4791-AF7B-34BD44D31983}" type="presOf" srcId="{01896895-52A7-4A51-B975-1C481215BC63}" destId="{3D936185-2BCD-42F7-89B9-6281D526277C}" srcOrd="0" destOrd="0" presId="urn:microsoft.com/office/officeart/2005/8/layout/default"/>
    <dgm:cxn modelId="{D6C510C3-7CD2-40DF-ABF6-E39F7AC14D1B}" type="presParOf" srcId="{D698DA2F-E131-444C-B06F-3F3001DBC635}" destId="{3F88F624-B07F-4F0E-BF48-15920620319B}" srcOrd="0" destOrd="0" presId="urn:microsoft.com/office/officeart/2005/8/layout/default"/>
    <dgm:cxn modelId="{5AA262C4-37F5-4104-93E8-95393B9D2879}" type="presParOf" srcId="{D698DA2F-E131-444C-B06F-3F3001DBC635}" destId="{7D45B93F-7D70-42B0-89C0-BF3826BC473D}" srcOrd="1" destOrd="0" presId="urn:microsoft.com/office/officeart/2005/8/layout/default"/>
    <dgm:cxn modelId="{5AD6DE4D-FBD9-43F5-8BDC-D6EDC8AC01AA}" type="presParOf" srcId="{D698DA2F-E131-444C-B06F-3F3001DBC635}" destId="{925D6387-128A-4AA7-BE2F-AC2E41B185E3}" srcOrd="2" destOrd="0" presId="urn:microsoft.com/office/officeart/2005/8/layout/default"/>
    <dgm:cxn modelId="{1CBF378B-FA90-47F1-B5E1-0405874DAD97}" type="presParOf" srcId="{D698DA2F-E131-444C-B06F-3F3001DBC635}" destId="{D4AF561F-EB09-40EF-B569-423D662220EE}" srcOrd="3" destOrd="0" presId="urn:microsoft.com/office/officeart/2005/8/layout/default"/>
    <dgm:cxn modelId="{F9D49FC4-7008-40E6-B042-D16AE0D640D4}" type="presParOf" srcId="{D698DA2F-E131-444C-B06F-3F3001DBC635}" destId="{BEBFB92D-7CD2-4AFE-B409-1B3A87D7E92D}" srcOrd="4" destOrd="0" presId="urn:microsoft.com/office/officeart/2005/8/layout/default"/>
    <dgm:cxn modelId="{9742986F-EE84-4C1F-8D4E-1EE1FE742EA4}" type="presParOf" srcId="{D698DA2F-E131-444C-B06F-3F3001DBC635}" destId="{B470FA99-855A-4802-9D6D-3EB51FF0AE09}" srcOrd="5" destOrd="0" presId="urn:microsoft.com/office/officeart/2005/8/layout/default"/>
    <dgm:cxn modelId="{D4653210-F751-4697-836B-34E6D44E7787}" type="presParOf" srcId="{D698DA2F-E131-444C-B06F-3F3001DBC635}" destId="{14A8DEBA-5CB7-4C40-8B59-9D4776780A01}" srcOrd="6" destOrd="0" presId="urn:microsoft.com/office/officeart/2005/8/layout/default"/>
    <dgm:cxn modelId="{9A9190BA-7C94-46E5-AE89-CF347588039C}" type="presParOf" srcId="{D698DA2F-E131-444C-B06F-3F3001DBC635}" destId="{829E1AD1-0E42-416E-94F2-4C0FC033C53E}" srcOrd="7" destOrd="0" presId="urn:microsoft.com/office/officeart/2005/8/layout/default"/>
    <dgm:cxn modelId="{13ED6C08-C166-4DA8-9CAF-9E8A35CC3A38}" type="presParOf" srcId="{D698DA2F-E131-444C-B06F-3F3001DBC635}" destId="{3D936185-2BCD-42F7-89B9-6281D526277C}" srcOrd="8" destOrd="0" presId="urn:microsoft.com/office/officeart/2005/8/layout/default"/>
    <dgm:cxn modelId="{718E3D4F-BB40-4686-81C4-728C9A4D65EC}" type="presParOf" srcId="{D698DA2F-E131-444C-B06F-3F3001DBC635}" destId="{492649CE-6166-4B7B-AA30-D08C4CF840E7}" srcOrd="9" destOrd="0" presId="urn:microsoft.com/office/officeart/2005/8/layout/default"/>
    <dgm:cxn modelId="{2ABED41A-18A4-4C3F-A320-D64D7F7CD96C}" type="presParOf" srcId="{D698DA2F-E131-444C-B06F-3F3001DBC635}" destId="{7339EF10-00F2-4662-8DBE-E708D1A04DEB}" srcOrd="10" destOrd="0" presId="urn:microsoft.com/office/officeart/2005/8/layout/default"/>
    <dgm:cxn modelId="{D0BCE445-F3F6-4EB0-945A-5C799C6B31E4}" type="presParOf" srcId="{D698DA2F-E131-444C-B06F-3F3001DBC635}" destId="{5FEFED28-FD41-40D3-BDA8-946B44706BFB}" srcOrd="11" destOrd="0" presId="urn:microsoft.com/office/officeart/2005/8/layout/default"/>
    <dgm:cxn modelId="{52B031B5-C0AC-48D2-97B7-C933944334C4}" type="presParOf" srcId="{D698DA2F-E131-444C-B06F-3F3001DBC635}" destId="{844102A6-DA8D-494B-8B4F-5F35E9BFF815}" srcOrd="12" destOrd="0" presId="urn:microsoft.com/office/officeart/2005/8/layout/default"/>
    <dgm:cxn modelId="{BE3B60A9-46B9-4C06-B36B-4842A0E8C733}" type="presParOf" srcId="{D698DA2F-E131-444C-B06F-3F3001DBC635}" destId="{84380E87-4860-4079-BF2D-B6ED5110157D}" srcOrd="13" destOrd="0" presId="urn:microsoft.com/office/officeart/2005/8/layout/default"/>
    <dgm:cxn modelId="{E65F2F4A-DAED-46CE-815B-4E2925D31E9D}" type="presParOf" srcId="{D698DA2F-E131-444C-B06F-3F3001DBC635}" destId="{B8B5279C-FB8A-4C7E-A644-5DEA985A9DA3}" srcOrd="14" destOrd="0" presId="urn:microsoft.com/office/officeart/2005/8/layout/default"/>
    <dgm:cxn modelId="{2180401C-4890-4265-9B96-6C1633263159}" type="presParOf" srcId="{D698DA2F-E131-444C-B06F-3F3001DBC635}" destId="{666AE5E9-6235-4A4D-9041-9BF8694ECAA0}" srcOrd="15" destOrd="0" presId="urn:microsoft.com/office/officeart/2005/8/layout/default"/>
    <dgm:cxn modelId="{DA569911-5D25-497F-B921-71F037843B53}" type="presParOf" srcId="{D698DA2F-E131-444C-B06F-3F3001DBC635}" destId="{65D7EBA4-DF9E-412F-B588-9AD390812F64}" srcOrd="16" destOrd="0" presId="urn:microsoft.com/office/officeart/2005/8/layout/default"/>
    <dgm:cxn modelId="{7DC2C401-38C1-438D-9FB1-39BB0026468B}" type="presParOf" srcId="{D698DA2F-E131-444C-B06F-3F3001DBC635}" destId="{F3B0A610-1902-44A4-9BDE-0F67BE8154EC}" srcOrd="17" destOrd="0" presId="urn:microsoft.com/office/officeart/2005/8/layout/default"/>
    <dgm:cxn modelId="{5E859566-79D8-4AD8-80B6-97A2B53E459D}" type="presParOf" srcId="{D698DA2F-E131-444C-B06F-3F3001DBC635}" destId="{A559D22A-415B-4AD8-A32B-B04FBFA07148}"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65CC87-3174-4E38-A78A-D9B8B81BEF7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F40E0225-E1F1-4FF8-942F-F950771B34F0}">
      <dgm:prSet phldrT="[Text]" phldr="0"/>
      <dgm:spPr/>
      <dgm:t>
        <a:bodyPr/>
        <a:lstStyle/>
        <a:p>
          <a:pPr rtl="0"/>
          <a:r>
            <a:rPr lang="en-US" sz="2200" b="1">
              <a:latin typeface="Century Gothic"/>
            </a:rPr>
            <a:t>GCSE PE</a:t>
          </a:r>
        </a:p>
      </dgm:t>
    </dgm:pt>
    <dgm:pt modelId="{A1230D22-AEC4-4F7C-94F8-8C5C82DA9F2F}" type="parTrans" cxnId="{0E0F24B2-ECF6-41C7-A505-FF1753B1F7FE}">
      <dgm:prSet/>
      <dgm:spPr/>
      <dgm:t>
        <a:bodyPr/>
        <a:lstStyle/>
        <a:p>
          <a:endParaRPr lang="en-US"/>
        </a:p>
      </dgm:t>
    </dgm:pt>
    <dgm:pt modelId="{21087792-AD1C-47CE-847B-B7D73A70ABD3}" type="sibTrans" cxnId="{0E0F24B2-ECF6-41C7-A505-FF1753B1F7FE}">
      <dgm:prSet/>
      <dgm:spPr/>
      <dgm:t>
        <a:bodyPr/>
        <a:lstStyle/>
        <a:p>
          <a:endParaRPr lang="en-US"/>
        </a:p>
      </dgm:t>
    </dgm:pt>
    <dgm:pt modelId="{685AF11D-018D-437D-BF2A-52E1E0DBF261}">
      <dgm:prSet phldr="0"/>
      <dgm:spPr/>
      <dgm:t>
        <a:bodyPr/>
        <a:lstStyle/>
        <a:p>
          <a:pPr rtl="0"/>
          <a:r>
            <a:rPr lang="en-US" sz="1800" b="1">
              <a:latin typeface="Century Gothic"/>
            </a:rPr>
            <a:t>GCSE French / Spanish / Latin</a:t>
          </a:r>
        </a:p>
      </dgm:t>
    </dgm:pt>
    <dgm:pt modelId="{D0DD9F37-EF82-40BE-BF7D-C40DD4341EE7}" type="parTrans" cxnId="{31ACD752-A0DB-4E5C-B210-BDF4E94F2D5D}">
      <dgm:prSet/>
      <dgm:spPr/>
    </dgm:pt>
    <dgm:pt modelId="{3BE034F9-7389-43BF-8757-9F1DF31AE537}" type="sibTrans" cxnId="{31ACD752-A0DB-4E5C-B210-BDF4E94F2D5D}">
      <dgm:prSet/>
      <dgm:spPr/>
      <dgm:t>
        <a:bodyPr/>
        <a:lstStyle/>
        <a:p>
          <a:endParaRPr lang="en-US"/>
        </a:p>
      </dgm:t>
    </dgm:pt>
    <dgm:pt modelId="{E616C569-6800-465D-BDE2-244380CE6C13}">
      <dgm:prSet phldr="0" custT="1"/>
      <dgm:spPr/>
      <dgm:t>
        <a:bodyPr/>
        <a:lstStyle/>
        <a:p>
          <a:pPr rtl="0"/>
          <a:r>
            <a:rPr lang="en-US" sz="1800" b="1">
              <a:latin typeface="Century Gothic"/>
            </a:rPr>
            <a:t>GCSE separate sciences</a:t>
          </a:r>
        </a:p>
      </dgm:t>
    </dgm:pt>
    <dgm:pt modelId="{3BF9E675-87E0-4078-AC1A-CC1153DD76C8}" type="parTrans" cxnId="{BBE5D92B-D33D-4583-84D4-2B7BE40BE41B}">
      <dgm:prSet/>
      <dgm:spPr/>
    </dgm:pt>
    <dgm:pt modelId="{BD9EDCBE-5C6F-48B9-BF16-0010F2AC4F5F}" type="sibTrans" cxnId="{BBE5D92B-D33D-4583-84D4-2B7BE40BE41B}">
      <dgm:prSet/>
      <dgm:spPr/>
      <dgm:t>
        <a:bodyPr/>
        <a:lstStyle/>
        <a:p>
          <a:endParaRPr lang="en-US"/>
        </a:p>
      </dgm:t>
    </dgm:pt>
    <dgm:pt modelId="{69D5C5AE-E5B8-406B-9CA3-0E38E8F6BDC6}">
      <dgm:prSet phldr="0"/>
      <dgm:spPr/>
      <dgm:t>
        <a:bodyPr/>
        <a:lstStyle/>
        <a:p>
          <a:pPr rtl="0"/>
          <a:r>
            <a:rPr lang="en-US" sz="2200" b="1">
              <a:latin typeface="Century Gothic"/>
            </a:rPr>
            <a:t>GCSE food and nutrition</a:t>
          </a:r>
        </a:p>
      </dgm:t>
    </dgm:pt>
    <dgm:pt modelId="{8E958E69-5BB0-47BC-A6AF-1510B2EE91F2}" type="parTrans" cxnId="{AB618739-BEBF-4DFF-99E8-1F1835E1941D}">
      <dgm:prSet/>
      <dgm:spPr/>
    </dgm:pt>
    <dgm:pt modelId="{3E448350-76E1-4AAC-AA70-6D811750C903}" type="sibTrans" cxnId="{AB618739-BEBF-4DFF-99E8-1F1835E1941D}">
      <dgm:prSet/>
      <dgm:spPr/>
    </dgm:pt>
    <dgm:pt modelId="{D19BB9F6-0966-4D4C-8AFC-2A99FB9C3EFD}">
      <dgm:prSet phldr="0"/>
      <dgm:spPr/>
      <dgm:t>
        <a:bodyPr/>
        <a:lstStyle/>
        <a:p>
          <a:pPr rtl="0"/>
          <a:r>
            <a:rPr lang="en-US" sz="1800" b="1">
              <a:latin typeface="Century Gothic"/>
            </a:rPr>
            <a:t>GCSE RE</a:t>
          </a:r>
        </a:p>
      </dgm:t>
    </dgm:pt>
    <dgm:pt modelId="{7C8F77B2-4BBB-4861-9AF0-E2218016DDB0}" type="parTrans" cxnId="{09BEE5AC-9952-4443-8457-EEEE2F7B1634}">
      <dgm:prSet/>
      <dgm:spPr/>
    </dgm:pt>
    <dgm:pt modelId="{808E1BD7-4DCE-41B1-B50F-5D086470FAA6}" type="sibTrans" cxnId="{09BEE5AC-9952-4443-8457-EEEE2F7B1634}">
      <dgm:prSet/>
      <dgm:spPr/>
    </dgm:pt>
    <dgm:pt modelId="{44A759C0-1B8E-4235-8300-8C19281CF024}">
      <dgm:prSet phldr="0"/>
      <dgm:spPr/>
      <dgm:t>
        <a:bodyPr/>
        <a:lstStyle/>
        <a:p>
          <a:pPr rtl="0"/>
          <a:r>
            <a:rPr lang="en-US" sz="2200" b="1">
              <a:latin typeface="Century Gothic"/>
            </a:rPr>
            <a:t>GCSE dance</a:t>
          </a:r>
        </a:p>
      </dgm:t>
    </dgm:pt>
    <dgm:pt modelId="{6993D836-D9A8-4CC8-9103-E2B14EFE89A6}" type="parTrans" cxnId="{B3563B88-3AB9-473D-9946-B63945A13735}">
      <dgm:prSet/>
      <dgm:spPr/>
    </dgm:pt>
    <dgm:pt modelId="{CB8022D0-F297-4EB4-94C8-3F20B1694809}" type="sibTrans" cxnId="{B3563B88-3AB9-473D-9946-B63945A13735}">
      <dgm:prSet/>
      <dgm:spPr/>
    </dgm:pt>
    <dgm:pt modelId="{AF6C92A1-8071-4A9F-8D41-93FA469084CD}">
      <dgm:prSet phldr="0"/>
      <dgm:spPr/>
      <dgm:t>
        <a:bodyPr/>
        <a:lstStyle/>
        <a:p>
          <a:pPr rtl="0"/>
          <a:r>
            <a:rPr lang="en-US" sz="2200" b="1">
              <a:latin typeface="Century Gothic"/>
            </a:rPr>
            <a:t>GCSE design technology: textiles</a:t>
          </a:r>
        </a:p>
      </dgm:t>
    </dgm:pt>
    <dgm:pt modelId="{D69EA3C9-E67B-4AF0-A3ED-1F1ECE3A908E}" type="parTrans" cxnId="{8682872D-0A1E-41B5-B27A-12CC60EACC83}">
      <dgm:prSet/>
      <dgm:spPr/>
    </dgm:pt>
    <dgm:pt modelId="{95C9D78B-D198-4C81-A3F6-7A025D8C0B32}" type="sibTrans" cxnId="{8682872D-0A1E-41B5-B27A-12CC60EACC83}">
      <dgm:prSet/>
      <dgm:spPr/>
    </dgm:pt>
    <dgm:pt modelId="{1DBAE1D8-4D0C-46F3-8843-C87131E360AE}">
      <dgm:prSet phldr="0"/>
      <dgm:spPr/>
      <dgm:t>
        <a:bodyPr/>
        <a:lstStyle/>
        <a:p>
          <a:pPr rtl="0"/>
          <a:r>
            <a:rPr lang="en-US" sz="2200" b="1">
              <a:latin typeface="Century Gothic"/>
            </a:rPr>
            <a:t>GCSE Child development</a:t>
          </a:r>
        </a:p>
      </dgm:t>
    </dgm:pt>
    <dgm:pt modelId="{55168CD6-4A27-4698-A3D3-1507D87466FB}" type="parTrans" cxnId="{0493FBF8-17BD-4EF9-9C30-A329A94D1C3F}">
      <dgm:prSet/>
      <dgm:spPr/>
    </dgm:pt>
    <dgm:pt modelId="{D42A7369-1923-4D76-934D-BABFD3B53CF8}" type="sibTrans" cxnId="{0493FBF8-17BD-4EF9-9C30-A329A94D1C3F}">
      <dgm:prSet/>
      <dgm:spPr/>
    </dgm:pt>
    <dgm:pt modelId="{686EE367-6EC0-40BC-A10A-4E2DE31CF9C2}">
      <dgm:prSet phldr="0"/>
      <dgm:spPr/>
      <dgm:t>
        <a:bodyPr/>
        <a:lstStyle/>
        <a:p>
          <a:pPr rtl="0"/>
          <a:r>
            <a:rPr lang="en-US" sz="2200" b="1">
              <a:latin typeface="Century Gothic"/>
            </a:rPr>
            <a:t>GCSE music</a:t>
          </a:r>
        </a:p>
      </dgm:t>
    </dgm:pt>
    <dgm:pt modelId="{834B93BE-52C8-4416-89C4-6A7C6DFEA308}" type="parTrans" cxnId="{06305867-F0AE-4AB0-91C8-002C65AE06F8}">
      <dgm:prSet/>
      <dgm:spPr/>
    </dgm:pt>
    <dgm:pt modelId="{3481BB47-4A21-4CF0-AB9F-410F2ED6FCA3}" type="sibTrans" cxnId="{06305867-F0AE-4AB0-91C8-002C65AE06F8}">
      <dgm:prSet/>
      <dgm:spPr/>
    </dgm:pt>
    <dgm:pt modelId="{AD643FB4-290F-47FA-8A86-D760EE2A9C88}">
      <dgm:prSet phldr="0"/>
      <dgm:spPr/>
      <dgm:t>
        <a:bodyPr/>
        <a:lstStyle/>
        <a:p>
          <a:pPr rtl="0"/>
          <a:r>
            <a:rPr lang="en-US" sz="2200" b="1">
              <a:latin typeface="Century Gothic"/>
            </a:rPr>
            <a:t>GCSE art and design</a:t>
          </a:r>
        </a:p>
      </dgm:t>
    </dgm:pt>
    <dgm:pt modelId="{73E819E4-786E-4BCD-90A3-1DF18FE9C7F3}" type="parTrans" cxnId="{E799AB7E-887F-4F4C-8E25-9AD0F79BBEB5}">
      <dgm:prSet/>
      <dgm:spPr/>
    </dgm:pt>
    <dgm:pt modelId="{83814F93-7C7B-4BEB-A944-F42581476801}" type="sibTrans" cxnId="{E799AB7E-887F-4F4C-8E25-9AD0F79BBEB5}">
      <dgm:prSet/>
      <dgm:spPr/>
    </dgm:pt>
    <dgm:pt modelId="{439704A6-06A5-441E-995A-A15F17527F35}">
      <dgm:prSet phldr="0"/>
      <dgm:spPr/>
      <dgm:t>
        <a:bodyPr/>
        <a:lstStyle/>
        <a:p>
          <a:pPr rtl="0"/>
          <a:r>
            <a:rPr lang="en-US" sz="2200" b="1">
              <a:latin typeface="Century Gothic"/>
            </a:rPr>
            <a:t>GCSE fine art</a:t>
          </a:r>
        </a:p>
      </dgm:t>
    </dgm:pt>
    <dgm:pt modelId="{F0A97633-5E5A-4CA8-8761-1EE4C7C8A9DC}" type="parTrans" cxnId="{5DD9EA61-2FD5-4CB0-AD12-30554D72D39B}">
      <dgm:prSet/>
      <dgm:spPr/>
    </dgm:pt>
    <dgm:pt modelId="{5577C53F-792E-45B4-A5C3-4D18D9BABE18}" type="sibTrans" cxnId="{5DD9EA61-2FD5-4CB0-AD12-30554D72D39B}">
      <dgm:prSet/>
      <dgm:spPr/>
    </dgm:pt>
    <dgm:pt modelId="{256B0ED3-5DDD-41BB-9943-7F84013813F8}">
      <dgm:prSet phldr="0"/>
      <dgm:spPr/>
      <dgm:t>
        <a:bodyPr/>
        <a:lstStyle/>
        <a:p>
          <a:pPr rtl="0"/>
          <a:r>
            <a:rPr lang="en-US" sz="2200" b="1">
              <a:latin typeface="Century Gothic"/>
            </a:rPr>
            <a:t>GCSE photography</a:t>
          </a:r>
        </a:p>
      </dgm:t>
    </dgm:pt>
    <dgm:pt modelId="{6126ECF9-05A7-474F-9ACF-4E93EC18E1CB}" type="parTrans" cxnId="{1CD4E395-EC18-4294-9F54-83AC8B30C3BD}">
      <dgm:prSet/>
      <dgm:spPr/>
    </dgm:pt>
    <dgm:pt modelId="{EE5AF3C4-28FA-43F2-A92C-36007FA1AE44}" type="sibTrans" cxnId="{1CD4E395-EC18-4294-9F54-83AC8B30C3BD}">
      <dgm:prSet/>
      <dgm:spPr/>
    </dgm:pt>
    <dgm:pt modelId="{0B013BC2-15F8-4A5E-A3E9-6FCA1891D089}">
      <dgm:prSet phldr="0"/>
      <dgm:spPr/>
      <dgm:t>
        <a:bodyPr/>
        <a:lstStyle/>
        <a:p>
          <a:pPr rtl="0"/>
          <a:r>
            <a:rPr lang="en-US" sz="2200" b="1">
              <a:latin typeface="Century Gothic"/>
            </a:rPr>
            <a:t>GCSE graphics</a:t>
          </a:r>
        </a:p>
      </dgm:t>
    </dgm:pt>
    <dgm:pt modelId="{63D8B373-B545-4127-901C-9E77E16805EF}" type="parTrans" cxnId="{03456160-FDB6-4FA3-8104-79501431A162}">
      <dgm:prSet/>
      <dgm:spPr/>
    </dgm:pt>
    <dgm:pt modelId="{8757CD46-B9EF-4C58-9077-896C1C81C8DE}" type="sibTrans" cxnId="{03456160-FDB6-4FA3-8104-79501431A162}">
      <dgm:prSet/>
      <dgm:spPr/>
    </dgm:pt>
    <dgm:pt modelId="{E9D5B651-7726-410B-BBF4-CF17C62A91CA}">
      <dgm:prSet phldr="0"/>
      <dgm:spPr/>
      <dgm:t>
        <a:bodyPr/>
        <a:lstStyle/>
        <a:p>
          <a:pPr rtl="0"/>
          <a:r>
            <a:rPr lang="en-US" sz="2200" b="1">
              <a:latin typeface="Century Gothic"/>
            </a:rPr>
            <a:t>GCSE computing</a:t>
          </a:r>
        </a:p>
      </dgm:t>
    </dgm:pt>
    <dgm:pt modelId="{A79B8D5A-4FF9-4949-93A6-C69210717986}" type="parTrans" cxnId="{87B03C64-2656-49ED-9921-B518C270F5FD}">
      <dgm:prSet/>
      <dgm:spPr/>
    </dgm:pt>
    <dgm:pt modelId="{7C478E14-1450-44C7-997A-326BCCE7CD63}" type="sibTrans" cxnId="{87B03C64-2656-49ED-9921-B518C270F5FD}">
      <dgm:prSet/>
      <dgm:spPr/>
    </dgm:pt>
    <dgm:pt modelId="{B820627A-ABED-4EA4-A9F8-C34F8FBB5C38}">
      <dgm:prSet phldr="0"/>
      <dgm:spPr/>
      <dgm:t>
        <a:bodyPr/>
        <a:lstStyle/>
        <a:p>
          <a:pPr rtl="0"/>
          <a:r>
            <a:rPr lang="en-US" sz="2200" b="1">
              <a:latin typeface="Century Gothic"/>
            </a:rPr>
            <a:t>GCSE film studies</a:t>
          </a:r>
        </a:p>
      </dgm:t>
    </dgm:pt>
    <dgm:pt modelId="{CC90660E-74F4-4E2D-9643-1A11DDFCC1B5}" type="parTrans" cxnId="{A60E4757-196A-4456-A9EC-F5F6D8981DDA}">
      <dgm:prSet/>
      <dgm:spPr/>
    </dgm:pt>
    <dgm:pt modelId="{B28BCACF-9191-48B3-A6B6-6024E412AD63}" type="sibTrans" cxnId="{A60E4757-196A-4456-A9EC-F5F6D8981DDA}">
      <dgm:prSet/>
      <dgm:spPr/>
    </dgm:pt>
    <dgm:pt modelId="{B559D687-6715-4BAF-9B41-D3BFCE7AC180}">
      <dgm:prSet phldr="0"/>
      <dgm:spPr/>
      <dgm:t>
        <a:bodyPr/>
        <a:lstStyle/>
        <a:p>
          <a:pPr rtl="0"/>
          <a:r>
            <a:rPr lang="en-US" sz="2200" b="1">
              <a:latin typeface="Century Gothic"/>
            </a:rPr>
            <a:t>GCSE drama</a:t>
          </a:r>
        </a:p>
      </dgm:t>
    </dgm:pt>
    <dgm:pt modelId="{3F013BF0-9C59-42F1-BA99-B97A6E990E04}" type="parTrans" cxnId="{02C54613-3EDC-4D8F-8838-988368E6398B}">
      <dgm:prSet/>
      <dgm:spPr/>
    </dgm:pt>
    <dgm:pt modelId="{14B8F923-BEEE-438E-BC64-259EF34278E9}" type="sibTrans" cxnId="{02C54613-3EDC-4D8F-8838-988368E6398B}">
      <dgm:prSet/>
      <dgm:spPr/>
    </dgm:pt>
    <dgm:pt modelId="{D698DA2F-E131-444C-B06F-3F3001DBC635}" type="pres">
      <dgm:prSet presAssocID="{BB65CC87-3174-4E38-A78A-D9B8B81BEF7C}" presName="diagram" presStyleCnt="0">
        <dgm:presLayoutVars>
          <dgm:dir/>
          <dgm:resizeHandles val="exact"/>
        </dgm:presLayoutVars>
      </dgm:prSet>
      <dgm:spPr/>
    </dgm:pt>
    <dgm:pt modelId="{3F88F624-B07F-4F0E-BF48-15920620319B}" type="pres">
      <dgm:prSet presAssocID="{E616C569-6800-465D-BDE2-244380CE6C13}" presName="node" presStyleLbl="node1" presStyleIdx="0" presStyleCnt="16">
        <dgm:presLayoutVars>
          <dgm:bulletEnabled val="1"/>
        </dgm:presLayoutVars>
      </dgm:prSet>
      <dgm:spPr/>
    </dgm:pt>
    <dgm:pt modelId="{7D45B93F-7D70-42B0-89C0-BF3826BC473D}" type="pres">
      <dgm:prSet presAssocID="{BD9EDCBE-5C6F-48B9-BF16-0010F2AC4F5F}" presName="sibTrans" presStyleCnt="0"/>
      <dgm:spPr/>
    </dgm:pt>
    <dgm:pt modelId="{925D6387-128A-4AA7-BE2F-AC2E41B185E3}" type="pres">
      <dgm:prSet presAssocID="{685AF11D-018D-437D-BF2A-52E1E0DBF261}" presName="node" presStyleLbl="node1" presStyleIdx="1" presStyleCnt="16">
        <dgm:presLayoutVars>
          <dgm:bulletEnabled val="1"/>
        </dgm:presLayoutVars>
      </dgm:prSet>
      <dgm:spPr/>
    </dgm:pt>
    <dgm:pt modelId="{D4AF561F-EB09-40EF-B569-423D662220EE}" type="pres">
      <dgm:prSet presAssocID="{3BE034F9-7389-43BF-8757-9F1DF31AE537}" presName="sibTrans" presStyleCnt="0"/>
      <dgm:spPr/>
    </dgm:pt>
    <dgm:pt modelId="{BEBFB92D-7CD2-4AFE-B409-1B3A87D7E92D}" type="pres">
      <dgm:prSet presAssocID="{D19BB9F6-0966-4D4C-8AFC-2A99FB9C3EFD}" presName="node" presStyleLbl="node1" presStyleIdx="2" presStyleCnt="16">
        <dgm:presLayoutVars>
          <dgm:bulletEnabled val="1"/>
        </dgm:presLayoutVars>
      </dgm:prSet>
      <dgm:spPr/>
    </dgm:pt>
    <dgm:pt modelId="{B470FA99-855A-4802-9D6D-3EB51FF0AE09}" type="pres">
      <dgm:prSet presAssocID="{808E1BD7-4DCE-41B1-B50F-5D086470FAA6}" presName="sibTrans" presStyleCnt="0"/>
      <dgm:spPr/>
    </dgm:pt>
    <dgm:pt modelId="{14A8DEBA-5CB7-4C40-8B59-9D4776780A01}" type="pres">
      <dgm:prSet presAssocID="{F40E0225-E1F1-4FF8-942F-F950771B34F0}" presName="node" presStyleLbl="node1" presStyleIdx="3" presStyleCnt="16">
        <dgm:presLayoutVars>
          <dgm:bulletEnabled val="1"/>
        </dgm:presLayoutVars>
      </dgm:prSet>
      <dgm:spPr/>
    </dgm:pt>
    <dgm:pt modelId="{829E1AD1-0E42-416E-94F2-4C0FC033C53E}" type="pres">
      <dgm:prSet presAssocID="{21087792-AD1C-47CE-847B-B7D73A70ABD3}" presName="sibTrans" presStyleCnt="0"/>
      <dgm:spPr/>
    </dgm:pt>
    <dgm:pt modelId="{0E695F90-EAC1-45C4-B24F-861E5373F8EC}" type="pres">
      <dgm:prSet presAssocID="{44A759C0-1B8E-4235-8300-8C19281CF024}" presName="node" presStyleLbl="node1" presStyleIdx="4" presStyleCnt="16">
        <dgm:presLayoutVars>
          <dgm:bulletEnabled val="1"/>
        </dgm:presLayoutVars>
      </dgm:prSet>
      <dgm:spPr/>
    </dgm:pt>
    <dgm:pt modelId="{6F520FF7-F31B-4A1E-9265-EDFD90317B44}" type="pres">
      <dgm:prSet presAssocID="{CB8022D0-F297-4EB4-94C8-3F20B1694809}" presName="sibTrans" presStyleCnt="0"/>
      <dgm:spPr/>
    </dgm:pt>
    <dgm:pt modelId="{844102A6-DA8D-494B-8B4F-5F35E9BFF815}" type="pres">
      <dgm:prSet presAssocID="{69D5C5AE-E5B8-406B-9CA3-0E38E8F6BDC6}" presName="node" presStyleLbl="node1" presStyleIdx="5" presStyleCnt="16">
        <dgm:presLayoutVars>
          <dgm:bulletEnabled val="1"/>
        </dgm:presLayoutVars>
      </dgm:prSet>
      <dgm:spPr/>
    </dgm:pt>
    <dgm:pt modelId="{98162162-2AA9-413A-A1D3-8F2C9584C449}" type="pres">
      <dgm:prSet presAssocID="{3E448350-76E1-4AAC-AA70-6D811750C903}" presName="sibTrans" presStyleCnt="0"/>
      <dgm:spPr/>
    </dgm:pt>
    <dgm:pt modelId="{065EAE88-DE6A-4AB0-B1FF-2866FFC86E4B}" type="pres">
      <dgm:prSet presAssocID="{AF6C92A1-8071-4A9F-8D41-93FA469084CD}" presName="node" presStyleLbl="node1" presStyleIdx="6" presStyleCnt="16">
        <dgm:presLayoutVars>
          <dgm:bulletEnabled val="1"/>
        </dgm:presLayoutVars>
      </dgm:prSet>
      <dgm:spPr/>
    </dgm:pt>
    <dgm:pt modelId="{C4FCF580-B97B-4FCB-A868-AC701444E0B4}" type="pres">
      <dgm:prSet presAssocID="{95C9D78B-D198-4C81-A3F6-7A025D8C0B32}" presName="sibTrans" presStyleCnt="0"/>
      <dgm:spPr/>
    </dgm:pt>
    <dgm:pt modelId="{6543907A-1997-4126-8722-789474F0F338}" type="pres">
      <dgm:prSet presAssocID="{1DBAE1D8-4D0C-46F3-8843-C87131E360AE}" presName="node" presStyleLbl="node1" presStyleIdx="7" presStyleCnt="16">
        <dgm:presLayoutVars>
          <dgm:bulletEnabled val="1"/>
        </dgm:presLayoutVars>
      </dgm:prSet>
      <dgm:spPr/>
    </dgm:pt>
    <dgm:pt modelId="{1ECC2BAE-1BF5-4C28-AFD2-A0D0804A0203}" type="pres">
      <dgm:prSet presAssocID="{D42A7369-1923-4D76-934D-BABFD3B53CF8}" presName="sibTrans" presStyleCnt="0"/>
      <dgm:spPr/>
    </dgm:pt>
    <dgm:pt modelId="{B057F5DB-6A1F-40B5-A02B-8C4632AEB13C}" type="pres">
      <dgm:prSet presAssocID="{686EE367-6EC0-40BC-A10A-4E2DE31CF9C2}" presName="node" presStyleLbl="node1" presStyleIdx="8" presStyleCnt="16">
        <dgm:presLayoutVars>
          <dgm:bulletEnabled val="1"/>
        </dgm:presLayoutVars>
      </dgm:prSet>
      <dgm:spPr/>
    </dgm:pt>
    <dgm:pt modelId="{1FA92D98-7974-41B1-9FF5-2CB78A5FB290}" type="pres">
      <dgm:prSet presAssocID="{3481BB47-4A21-4CF0-AB9F-410F2ED6FCA3}" presName="sibTrans" presStyleCnt="0"/>
      <dgm:spPr/>
    </dgm:pt>
    <dgm:pt modelId="{669EC130-6178-49B9-8A4B-39032F77CBA1}" type="pres">
      <dgm:prSet presAssocID="{AD643FB4-290F-47FA-8A86-D760EE2A9C88}" presName="node" presStyleLbl="node1" presStyleIdx="9" presStyleCnt="16">
        <dgm:presLayoutVars>
          <dgm:bulletEnabled val="1"/>
        </dgm:presLayoutVars>
      </dgm:prSet>
      <dgm:spPr/>
    </dgm:pt>
    <dgm:pt modelId="{D97221CB-0ABE-4D8F-9A5F-5F30B93BE568}" type="pres">
      <dgm:prSet presAssocID="{83814F93-7C7B-4BEB-A944-F42581476801}" presName="sibTrans" presStyleCnt="0"/>
      <dgm:spPr/>
    </dgm:pt>
    <dgm:pt modelId="{E68539E8-88C7-41E6-B520-4DCFDB6D9761}" type="pres">
      <dgm:prSet presAssocID="{439704A6-06A5-441E-995A-A15F17527F35}" presName="node" presStyleLbl="node1" presStyleIdx="10" presStyleCnt="16">
        <dgm:presLayoutVars>
          <dgm:bulletEnabled val="1"/>
        </dgm:presLayoutVars>
      </dgm:prSet>
      <dgm:spPr/>
    </dgm:pt>
    <dgm:pt modelId="{DFC276D3-BC02-4B24-A4B5-848CEA977F33}" type="pres">
      <dgm:prSet presAssocID="{5577C53F-792E-45B4-A5C3-4D18D9BABE18}" presName="sibTrans" presStyleCnt="0"/>
      <dgm:spPr/>
    </dgm:pt>
    <dgm:pt modelId="{42C53DE3-F9A7-4787-AAEC-6698AFC0D62A}" type="pres">
      <dgm:prSet presAssocID="{256B0ED3-5DDD-41BB-9943-7F84013813F8}" presName="node" presStyleLbl="node1" presStyleIdx="11" presStyleCnt="16">
        <dgm:presLayoutVars>
          <dgm:bulletEnabled val="1"/>
        </dgm:presLayoutVars>
      </dgm:prSet>
      <dgm:spPr/>
    </dgm:pt>
    <dgm:pt modelId="{6C801C0F-A5D1-4602-AED3-55E24B6EA8DE}" type="pres">
      <dgm:prSet presAssocID="{EE5AF3C4-28FA-43F2-A92C-36007FA1AE44}" presName="sibTrans" presStyleCnt="0"/>
      <dgm:spPr/>
    </dgm:pt>
    <dgm:pt modelId="{0D9B2550-63BA-4113-8003-5BF23DFDFF06}" type="pres">
      <dgm:prSet presAssocID="{0B013BC2-15F8-4A5E-A3E9-6FCA1891D089}" presName="node" presStyleLbl="node1" presStyleIdx="12" presStyleCnt="16">
        <dgm:presLayoutVars>
          <dgm:bulletEnabled val="1"/>
        </dgm:presLayoutVars>
      </dgm:prSet>
      <dgm:spPr/>
    </dgm:pt>
    <dgm:pt modelId="{1651BEE8-59E0-4D68-B97D-D1EA57E22816}" type="pres">
      <dgm:prSet presAssocID="{8757CD46-B9EF-4C58-9077-896C1C81C8DE}" presName="sibTrans" presStyleCnt="0"/>
      <dgm:spPr/>
    </dgm:pt>
    <dgm:pt modelId="{D4367E0F-7224-4BBF-841B-ABF2504234B0}" type="pres">
      <dgm:prSet presAssocID="{E9D5B651-7726-410B-BBF4-CF17C62A91CA}" presName="node" presStyleLbl="node1" presStyleIdx="13" presStyleCnt="16">
        <dgm:presLayoutVars>
          <dgm:bulletEnabled val="1"/>
        </dgm:presLayoutVars>
      </dgm:prSet>
      <dgm:spPr/>
    </dgm:pt>
    <dgm:pt modelId="{5A4E4E5B-7CD4-4AD3-AB2C-73FCA443B62E}" type="pres">
      <dgm:prSet presAssocID="{7C478E14-1450-44C7-997A-326BCCE7CD63}" presName="sibTrans" presStyleCnt="0"/>
      <dgm:spPr/>
    </dgm:pt>
    <dgm:pt modelId="{DFE55829-28F6-4607-B237-3ACB55BFF1E7}" type="pres">
      <dgm:prSet presAssocID="{B820627A-ABED-4EA4-A9F8-C34F8FBB5C38}" presName="node" presStyleLbl="node1" presStyleIdx="14" presStyleCnt="16">
        <dgm:presLayoutVars>
          <dgm:bulletEnabled val="1"/>
        </dgm:presLayoutVars>
      </dgm:prSet>
      <dgm:spPr/>
    </dgm:pt>
    <dgm:pt modelId="{8BD2E6B6-D667-4C54-96A6-C5366F22B16E}" type="pres">
      <dgm:prSet presAssocID="{B28BCACF-9191-48B3-A6B6-6024E412AD63}" presName="sibTrans" presStyleCnt="0"/>
      <dgm:spPr/>
    </dgm:pt>
    <dgm:pt modelId="{B223820B-D4C6-40BA-A80F-6A957A945767}" type="pres">
      <dgm:prSet presAssocID="{B559D687-6715-4BAF-9B41-D3BFCE7AC180}" presName="node" presStyleLbl="node1" presStyleIdx="15" presStyleCnt="16">
        <dgm:presLayoutVars>
          <dgm:bulletEnabled val="1"/>
        </dgm:presLayoutVars>
      </dgm:prSet>
      <dgm:spPr/>
    </dgm:pt>
  </dgm:ptLst>
  <dgm:cxnLst>
    <dgm:cxn modelId="{35DD4104-C1AF-4492-BF5F-9638EFC29007}" type="presOf" srcId="{AF6C92A1-8071-4A9F-8D41-93FA469084CD}" destId="{065EAE88-DE6A-4AB0-B1FF-2866FFC86E4B}" srcOrd="0" destOrd="0" presId="urn:microsoft.com/office/officeart/2005/8/layout/default"/>
    <dgm:cxn modelId="{02C54613-3EDC-4D8F-8838-988368E6398B}" srcId="{BB65CC87-3174-4E38-A78A-D9B8B81BEF7C}" destId="{B559D687-6715-4BAF-9B41-D3BFCE7AC180}" srcOrd="15" destOrd="0" parTransId="{3F013BF0-9C59-42F1-BA99-B97A6E990E04}" sibTransId="{14B8F923-BEEE-438E-BC64-259EF34278E9}"/>
    <dgm:cxn modelId="{824A3120-BB07-4463-814B-163E3FC0944C}" type="presOf" srcId="{0B013BC2-15F8-4A5E-A3E9-6FCA1891D089}" destId="{0D9B2550-63BA-4113-8003-5BF23DFDFF06}" srcOrd="0" destOrd="0" presId="urn:microsoft.com/office/officeart/2005/8/layout/default"/>
    <dgm:cxn modelId="{679EA32B-5312-48C0-B91E-9E8B6F4CA5ED}" type="presOf" srcId="{686EE367-6EC0-40BC-A10A-4E2DE31CF9C2}" destId="{B057F5DB-6A1F-40B5-A02B-8C4632AEB13C}" srcOrd="0" destOrd="0" presId="urn:microsoft.com/office/officeart/2005/8/layout/default"/>
    <dgm:cxn modelId="{BBE5D92B-D33D-4583-84D4-2B7BE40BE41B}" srcId="{BB65CC87-3174-4E38-A78A-D9B8B81BEF7C}" destId="{E616C569-6800-465D-BDE2-244380CE6C13}" srcOrd="0" destOrd="0" parTransId="{3BF9E675-87E0-4078-AC1A-CC1153DD76C8}" sibTransId="{BD9EDCBE-5C6F-48B9-BF16-0010F2AC4F5F}"/>
    <dgm:cxn modelId="{8682872D-0A1E-41B5-B27A-12CC60EACC83}" srcId="{BB65CC87-3174-4E38-A78A-D9B8B81BEF7C}" destId="{AF6C92A1-8071-4A9F-8D41-93FA469084CD}" srcOrd="6" destOrd="0" parTransId="{D69EA3C9-E67B-4AF0-A3ED-1F1ECE3A908E}" sibTransId="{95C9D78B-D198-4C81-A3F6-7A025D8C0B32}"/>
    <dgm:cxn modelId="{42B28732-0531-4C65-A67E-767CF7E1691B}" type="presOf" srcId="{AD643FB4-290F-47FA-8A86-D760EE2A9C88}" destId="{669EC130-6178-49B9-8A4B-39032F77CBA1}" srcOrd="0" destOrd="0" presId="urn:microsoft.com/office/officeart/2005/8/layout/default"/>
    <dgm:cxn modelId="{AB618739-BEBF-4DFF-99E8-1F1835E1941D}" srcId="{BB65CC87-3174-4E38-A78A-D9B8B81BEF7C}" destId="{69D5C5AE-E5B8-406B-9CA3-0E38E8F6BDC6}" srcOrd="5" destOrd="0" parTransId="{8E958E69-5BB0-47BC-A6AF-1510B2EE91F2}" sibTransId="{3E448350-76E1-4AAC-AA70-6D811750C903}"/>
    <dgm:cxn modelId="{5CAC2C3D-A6E6-4DEA-B9B1-DCB743294B43}" type="presOf" srcId="{E9D5B651-7726-410B-BBF4-CF17C62A91CA}" destId="{D4367E0F-7224-4BBF-841B-ABF2504234B0}" srcOrd="0" destOrd="0" presId="urn:microsoft.com/office/officeart/2005/8/layout/default"/>
    <dgm:cxn modelId="{03456160-FDB6-4FA3-8104-79501431A162}" srcId="{BB65CC87-3174-4E38-A78A-D9B8B81BEF7C}" destId="{0B013BC2-15F8-4A5E-A3E9-6FCA1891D089}" srcOrd="12" destOrd="0" parTransId="{63D8B373-B545-4127-901C-9E77E16805EF}" sibTransId="{8757CD46-B9EF-4C58-9077-896C1C81C8DE}"/>
    <dgm:cxn modelId="{5DD9EA61-2FD5-4CB0-AD12-30554D72D39B}" srcId="{BB65CC87-3174-4E38-A78A-D9B8B81BEF7C}" destId="{439704A6-06A5-441E-995A-A15F17527F35}" srcOrd="10" destOrd="0" parTransId="{F0A97633-5E5A-4CA8-8761-1EE4C7C8A9DC}" sibTransId="{5577C53F-792E-45B4-A5C3-4D18D9BABE18}"/>
    <dgm:cxn modelId="{CEAE7863-6915-4024-A1D2-160139B57C7C}" type="presOf" srcId="{256B0ED3-5DDD-41BB-9943-7F84013813F8}" destId="{42C53DE3-F9A7-4787-AAEC-6698AFC0D62A}" srcOrd="0" destOrd="0" presId="urn:microsoft.com/office/officeart/2005/8/layout/default"/>
    <dgm:cxn modelId="{87B03C64-2656-49ED-9921-B518C270F5FD}" srcId="{BB65CC87-3174-4E38-A78A-D9B8B81BEF7C}" destId="{E9D5B651-7726-410B-BBF4-CF17C62A91CA}" srcOrd="13" destOrd="0" parTransId="{A79B8D5A-4FF9-4949-93A6-C69210717986}" sibTransId="{7C478E14-1450-44C7-997A-326BCCE7CD63}"/>
    <dgm:cxn modelId="{06305867-F0AE-4AB0-91C8-002C65AE06F8}" srcId="{BB65CC87-3174-4E38-A78A-D9B8B81BEF7C}" destId="{686EE367-6EC0-40BC-A10A-4E2DE31CF9C2}" srcOrd="8" destOrd="0" parTransId="{834B93BE-52C8-4416-89C4-6A7C6DFEA308}" sibTransId="{3481BB47-4A21-4CF0-AB9F-410F2ED6FCA3}"/>
    <dgm:cxn modelId="{28065E49-86C2-490A-899F-6386BC48256C}" type="presOf" srcId="{44A759C0-1B8E-4235-8300-8C19281CF024}" destId="{0E695F90-EAC1-45C4-B24F-861E5373F8EC}" srcOrd="0" destOrd="0" presId="urn:microsoft.com/office/officeart/2005/8/layout/default"/>
    <dgm:cxn modelId="{9EB50E50-1897-41E4-9F37-81AC94782A74}" type="presOf" srcId="{B559D687-6715-4BAF-9B41-D3BFCE7AC180}" destId="{B223820B-D4C6-40BA-A80F-6A957A945767}" srcOrd="0" destOrd="0" presId="urn:microsoft.com/office/officeart/2005/8/layout/default"/>
    <dgm:cxn modelId="{31ACD752-A0DB-4E5C-B210-BDF4E94F2D5D}" srcId="{BB65CC87-3174-4E38-A78A-D9B8B81BEF7C}" destId="{685AF11D-018D-437D-BF2A-52E1E0DBF261}" srcOrd="1" destOrd="0" parTransId="{D0DD9F37-EF82-40BE-BF7D-C40DD4341EE7}" sibTransId="{3BE034F9-7389-43BF-8757-9F1DF31AE537}"/>
    <dgm:cxn modelId="{A60E4757-196A-4456-A9EC-F5F6D8981DDA}" srcId="{BB65CC87-3174-4E38-A78A-D9B8B81BEF7C}" destId="{B820627A-ABED-4EA4-A9F8-C34F8FBB5C38}" srcOrd="14" destOrd="0" parTransId="{CC90660E-74F4-4E2D-9643-1A11DDFCC1B5}" sibTransId="{B28BCACF-9191-48B3-A6B6-6024E412AD63}"/>
    <dgm:cxn modelId="{67566079-6C6E-4B28-A672-E589E812FBD2}" type="presOf" srcId="{439704A6-06A5-441E-995A-A15F17527F35}" destId="{E68539E8-88C7-41E6-B520-4DCFDB6D9761}" srcOrd="0" destOrd="0" presId="urn:microsoft.com/office/officeart/2005/8/layout/default"/>
    <dgm:cxn modelId="{E799AB7E-887F-4F4C-8E25-9AD0F79BBEB5}" srcId="{BB65CC87-3174-4E38-A78A-D9B8B81BEF7C}" destId="{AD643FB4-290F-47FA-8A86-D760EE2A9C88}" srcOrd="9" destOrd="0" parTransId="{73E819E4-786E-4BCD-90A3-1DF18FE9C7F3}" sibTransId="{83814F93-7C7B-4BEB-A944-F42581476801}"/>
    <dgm:cxn modelId="{D24A6282-54C7-4EDE-B3EB-6AAC1D78805E}" type="presOf" srcId="{F40E0225-E1F1-4FF8-942F-F950771B34F0}" destId="{14A8DEBA-5CB7-4C40-8B59-9D4776780A01}" srcOrd="0" destOrd="0" presId="urn:microsoft.com/office/officeart/2005/8/layout/default"/>
    <dgm:cxn modelId="{37D70288-D2E5-4494-A58E-5C7E07B6DD20}" type="presOf" srcId="{BB65CC87-3174-4E38-A78A-D9B8B81BEF7C}" destId="{D698DA2F-E131-444C-B06F-3F3001DBC635}" srcOrd="0" destOrd="0" presId="urn:microsoft.com/office/officeart/2005/8/layout/default"/>
    <dgm:cxn modelId="{B3563B88-3AB9-473D-9946-B63945A13735}" srcId="{BB65CC87-3174-4E38-A78A-D9B8B81BEF7C}" destId="{44A759C0-1B8E-4235-8300-8C19281CF024}" srcOrd="4" destOrd="0" parTransId="{6993D836-D9A8-4CC8-9103-E2B14EFE89A6}" sibTransId="{CB8022D0-F297-4EB4-94C8-3F20B1694809}"/>
    <dgm:cxn modelId="{50CE2692-E2DB-4ECE-BB6F-B11E47B56AF1}" type="presOf" srcId="{685AF11D-018D-437D-BF2A-52E1E0DBF261}" destId="{925D6387-128A-4AA7-BE2F-AC2E41B185E3}" srcOrd="0" destOrd="0" presId="urn:microsoft.com/office/officeart/2005/8/layout/default"/>
    <dgm:cxn modelId="{1CD4E395-EC18-4294-9F54-83AC8B30C3BD}" srcId="{BB65CC87-3174-4E38-A78A-D9B8B81BEF7C}" destId="{256B0ED3-5DDD-41BB-9943-7F84013813F8}" srcOrd="11" destOrd="0" parTransId="{6126ECF9-05A7-474F-9ACF-4E93EC18E1CB}" sibTransId="{EE5AF3C4-28FA-43F2-A92C-36007FA1AE44}"/>
    <dgm:cxn modelId="{00D61B9E-A870-47AA-91C8-5AFBEE120608}" type="presOf" srcId="{D19BB9F6-0966-4D4C-8AFC-2A99FB9C3EFD}" destId="{BEBFB92D-7CD2-4AFE-B409-1B3A87D7E92D}" srcOrd="0" destOrd="0" presId="urn:microsoft.com/office/officeart/2005/8/layout/default"/>
    <dgm:cxn modelId="{09BEE5AC-9952-4443-8457-EEEE2F7B1634}" srcId="{BB65CC87-3174-4E38-A78A-D9B8B81BEF7C}" destId="{D19BB9F6-0966-4D4C-8AFC-2A99FB9C3EFD}" srcOrd="2" destOrd="0" parTransId="{7C8F77B2-4BBB-4861-9AF0-E2218016DDB0}" sibTransId="{808E1BD7-4DCE-41B1-B50F-5D086470FAA6}"/>
    <dgm:cxn modelId="{0E0F24B2-ECF6-41C7-A505-FF1753B1F7FE}" srcId="{BB65CC87-3174-4E38-A78A-D9B8B81BEF7C}" destId="{F40E0225-E1F1-4FF8-942F-F950771B34F0}" srcOrd="3" destOrd="0" parTransId="{A1230D22-AEC4-4F7C-94F8-8C5C82DA9F2F}" sibTransId="{21087792-AD1C-47CE-847B-B7D73A70ABD3}"/>
    <dgm:cxn modelId="{BBC1C5BD-8F0E-4FD0-97C6-C3BB72238638}" type="presOf" srcId="{B820627A-ABED-4EA4-A9F8-C34F8FBB5C38}" destId="{DFE55829-28F6-4607-B237-3ACB55BFF1E7}" srcOrd="0" destOrd="0" presId="urn:microsoft.com/office/officeart/2005/8/layout/default"/>
    <dgm:cxn modelId="{715FA9CB-CFF9-48B3-8F36-EFCC5DB68D10}" type="presOf" srcId="{1DBAE1D8-4D0C-46F3-8843-C87131E360AE}" destId="{6543907A-1997-4126-8722-789474F0F338}" srcOrd="0" destOrd="0" presId="urn:microsoft.com/office/officeart/2005/8/layout/default"/>
    <dgm:cxn modelId="{6DA0D7D2-067C-495C-976D-58BE48B5DE79}" type="presOf" srcId="{E616C569-6800-465D-BDE2-244380CE6C13}" destId="{3F88F624-B07F-4F0E-BF48-15920620319B}" srcOrd="0" destOrd="0" presId="urn:microsoft.com/office/officeart/2005/8/layout/default"/>
    <dgm:cxn modelId="{F78875EF-17AC-4429-85F0-363448D3AD8F}" type="presOf" srcId="{69D5C5AE-E5B8-406B-9CA3-0E38E8F6BDC6}" destId="{844102A6-DA8D-494B-8B4F-5F35E9BFF815}" srcOrd="0" destOrd="0" presId="urn:microsoft.com/office/officeart/2005/8/layout/default"/>
    <dgm:cxn modelId="{0493FBF8-17BD-4EF9-9C30-A329A94D1C3F}" srcId="{BB65CC87-3174-4E38-A78A-D9B8B81BEF7C}" destId="{1DBAE1D8-4D0C-46F3-8843-C87131E360AE}" srcOrd="7" destOrd="0" parTransId="{55168CD6-4A27-4698-A3D3-1507D87466FB}" sibTransId="{D42A7369-1923-4D76-934D-BABFD3B53CF8}"/>
    <dgm:cxn modelId="{B9BE35D6-C91B-46AE-AFD3-6BDED38A2D0E}" type="presParOf" srcId="{D698DA2F-E131-444C-B06F-3F3001DBC635}" destId="{3F88F624-B07F-4F0E-BF48-15920620319B}" srcOrd="0" destOrd="0" presId="urn:microsoft.com/office/officeart/2005/8/layout/default"/>
    <dgm:cxn modelId="{1D491754-536B-4B28-A8C2-EDFA9FA672D9}" type="presParOf" srcId="{D698DA2F-E131-444C-B06F-3F3001DBC635}" destId="{7D45B93F-7D70-42B0-89C0-BF3826BC473D}" srcOrd="1" destOrd="0" presId="urn:microsoft.com/office/officeart/2005/8/layout/default"/>
    <dgm:cxn modelId="{E2B19479-2814-4720-8E80-1915EC8FDB2B}" type="presParOf" srcId="{D698DA2F-E131-444C-B06F-3F3001DBC635}" destId="{925D6387-128A-4AA7-BE2F-AC2E41B185E3}" srcOrd="2" destOrd="0" presId="urn:microsoft.com/office/officeart/2005/8/layout/default"/>
    <dgm:cxn modelId="{77EFCA4E-CF79-48B3-8628-E289961B3C96}" type="presParOf" srcId="{D698DA2F-E131-444C-B06F-3F3001DBC635}" destId="{D4AF561F-EB09-40EF-B569-423D662220EE}" srcOrd="3" destOrd="0" presId="urn:microsoft.com/office/officeart/2005/8/layout/default"/>
    <dgm:cxn modelId="{FF085336-F3F8-4A39-B96A-7B0E297B0E1A}" type="presParOf" srcId="{D698DA2F-E131-444C-B06F-3F3001DBC635}" destId="{BEBFB92D-7CD2-4AFE-B409-1B3A87D7E92D}" srcOrd="4" destOrd="0" presId="urn:microsoft.com/office/officeart/2005/8/layout/default"/>
    <dgm:cxn modelId="{62341CC3-4DCC-4B2E-9C95-D33833D164EC}" type="presParOf" srcId="{D698DA2F-E131-444C-B06F-3F3001DBC635}" destId="{B470FA99-855A-4802-9D6D-3EB51FF0AE09}" srcOrd="5" destOrd="0" presId="urn:microsoft.com/office/officeart/2005/8/layout/default"/>
    <dgm:cxn modelId="{14803AEF-D9B9-44C5-9318-62202A5EFC25}" type="presParOf" srcId="{D698DA2F-E131-444C-B06F-3F3001DBC635}" destId="{14A8DEBA-5CB7-4C40-8B59-9D4776780A01}" srcOrd="6" destOrd="0" presId="urn:microsoft.com/office/officeart/2005/8/layout/default"/>
    <dgm:cxn modelId="{82615077-AABB-455C-8335-3758945B7EEF}" type="presParOf" srcId="{D698DA2F-E131-444C-B06F-3F3001DBC635}" destId="{829E1AD1-0E42-416E-94F2-4C0FC033C53E}" srcOrd="7" destOrd="0" presId="urn:microsoft.com/office/officeart/2005/8/layout/default"/>
    <dgm:cxn modelId="{66BBE73C-015D-4FC3-98A6-7D3CED3CA96D}" type="presParOf" srcId="{D698DA2F-E131-444C-B06F-3F3001DBC635}" destId="{0E695F90-EAC1-45C4-B24F-861E5373F8EC}" srcOrd="8" destOrd="0" presId="urn:microsoft.com/office/officeart/2005/8/layout/default"/>
    <dgm:cxn modelId="{DAB9DAB7-4202-4741-9A86-266E27AEE565}" type="presParOf" srcId="{D698DA2F-E131-444C-B06F-3F3001DBC635}" destId="{6F520FF7-F31B-4A1E-9265-EDFD90317B44}" srcOrd="9" destOrd="0" presId="urn:microsoft.com/office/officeart/2005/8/layout/default"/>
    <dgm:cxn modelId="{8229D341-3B59-49E9-A1FD-FA7122230DC7}" type="presParOf" srcId="{D698DA2F-E131-444C-B06F-3F3001DBC635}" destId="{844102A6-DA8D-494B-8B4F-5F35E9BFF815}" srcOrd="10" destOrd="0" presId="urn:microsoft.com/office/officeart/2005/8/layout/default"/>
    <dgm:cxn modelId="{A208C276-1ACF-41DA-ABD8-63D7E0AF30BA}" type="presParOf" srcId="{D698DA2F-E131-444C-B06F-3F3001DBC635}" destId="{98162162-2AA9-413A-A1D3-8F2C9584C449}" srcOrd="11" destOrd="0" presId="urn:microsoft.com/office/officeart/2005/8/layout/default"/>
    <dgm:cxn modelId="{0E38D012-6EC1-4317-B335-9A0ABBBD495D}" type="presParOf" srcId="{D698DA2F-E131-444C-B06F-3F3001DBC635}" destId="{065EAE88-DE6A-4AB0-B1FF-2866FFC86E4B}" srcOrd="12" destOrd="0" presId="urn:microsoft.com/office/officeart/2005/8/layout/default"/>
    <dgm:cxn modelId="{7626EE3F-CA42-4648-B231-446CCDB3C4C3}" type="presParOf" srcId="{D698DA2F-E131-444C-B06F-3F3001DBC635}" destId="{C4FCF580-B97B-4FCB-A868-AC701444E0B4}" srcOrd="13" destOrd="0" presId="urn:microsoft.com/office/officeart/2005/8/layout/default"/>
    <dgm:cxn modelId="{B5A097D7-EC98-4273-A9E6-4979BAC92403}" type="presParOf" srcId="{D698DA2F-E131-444C-B06F-3F3001DBC635}" destId="{6543907A-1997-4126-8722-789474F0F338}" srcOrd="14" destOrd="0" presId="urn:microsoft.com/office/officeart/2005/8/layout/default"/>
    <dgm:cxn modelId="{8BD7C653-BD7F-4051-BCEF-DCC2B5472355}" type="presParOf" srcId="{D698DA2F-E131-444C-B06F-3F3001DBC635}" destId="{1ECC2BAE-1BF5-4C28-AFD2-A0D0804A0203}" srcOrd="15" destOrd="0" presId="urn:microsoft.com/office/officeart/2005/8/layout/default"/>
    <dgm:cxn modelId="{C2403DD2-9A70-40DD-A5E2-BBED7102551E}" type="presParOf" srcId="{D698DA2F-E131-444C-B06F-3F3001DBC635}" destId="{B057F5DB-6A1F-40B5-A02B-8C4632AEB13C}" srcOrd="16" destOrd="0" presId="urn:microsoft.com/office/officeart/2005/8/layout/default"/>
    <dgm:cxn modelId="{74948686-65D4-4DE9-A56C-F1F9D352ED1A}" type="presParOf" srcId="{D698DA2F-E131-444C-B06F-3F3001DBC635}" destId="{1FA92D98-7974-41B1-9FF5-2CB78A5FB290}" srcOrd="17" destOrd="0" presId="urn:microsoft.com/office/officeart/2005/8/layout/default"/>
    <dgm:cxn modelId="{C760500E-802E-4F25-9ED3-371950328EAA}" type="presParOf" srcId="{D698DA2F-E131-444C-B06F-3F3001DBC635}" destId="{669EC130-6178-49B9-8A4B-39032F77CBA1}" srcOrd="18" destOrd="0" presId="urn:microsoft.com/office/officeart/2005/8/layout/default"/>
    <dgm:cxn modelId="{D51DD81A-D28F-4F78-A34D-5A88D6EDCA94}" type="presParOf" srcId="{D698DA2F-E131-444C-B06F-3F3001DBC635}" destId="{D97221CB-0ABE-4D8F-9A5F-5F30B93BE568}" srcOrd="19" destOrd="0" presId="urn:microsoft.com/office/officeart/2005/8/layout/default"/>
    <dgm:cxn modelId="{ED0FABFD-CACC-4A98-8C49-E8E1D8BE809E}" type="presParOf" srcId="{D698DA2F-E131-444C-B06F-3F3001DBC635}" destId="{E68539E8-88C7-41E6-B520-4DCFDB6D9761}" srcOrd="20" destOrd="0" presId="urn:microsoft.com/office/officeart/2005/8/layout/default"/>
    <dgm:cxn modelId="{55B58749-57F6-4568-978D-A3771D7066F0}" type="presParOf" srcId="{D698DA2F-E131-444C-B06F-3F3001DBC635}" destId="{DFC276D3-BC02-4B24-A4B5-848CEA977F33}" srcOrd="21" destOrd="0" presId="urn:microsoft.com/office/officeart/2005/8/layout/default"/>
    <dgm:cxn modelId="{5F51DCE7-53AE-4A09-9767-807AE14A53DB}" type="presParOf" srcId="{D698DA2F-E131-444C-B06F-3F3001DBC635}" destId="{42C53DE3-F9A7-4787-AAEC-6698AFC0D62A}" srcOrd="22" destOrd="0" presId="urn:microsoft.com/office/officeart/2005/8/layout/default"/>
    <dgm:cxn modelId="{B02B82A4-6D87-43C5-92FB-1F8EB7AF2B46}" type="presParOf" srcId="{D698DA2F-E131-444C-B06F-3F3001DBC635}" destId="{6C801C0F-A5D1-4602-AED3-55E24B6EA8DE}" srcOrd="23" destOrd="0" presId="urn:microsoft.com/office/officeart/2005/8/layout/default"/>
    <dgm:cxn modelId="{B17B3DFA-63CB-4FD3-9F89-9A7162182800}" type="presParOf" srcId="{D698DA2F-E131-444C-B06F-3F3001DBC635}" destId="{0D9B2550-63BA-4113-8003-5BF23DFDFF06}" srcOrd="24" destOrd="0" presId="urn:microsoft.com/office/officeart/2005/8/layout/default"/>
    <dgm:cxn modelId="{866E201D-0E00-4F75-821A-B6469300AACD}" type="presParOf" srcId="{D698DA2F-E131-444C-B06F-3F3001DBC635}" destId="{1651BEE8-59E0-4D68-B97D-D1EA57E22816}" srcOrd="25" destOrd="0" presId="urn:microsoft.com/office/officeart/2005/8/layout/default"/>
    <dgm:cxn modelId="{849A484E-9F22-4580-BC85-AC8F2A285F08}" type="presParOf" srcId="{D698DA2F-E131-444C-B06F-3F3001DBC635}" destId="{D4367E0F-7224-4BBF-841B-ABF2504234B0}" srcOrd="26" destOrd="0" presId="urn:microsoft.com/office/officeart/2005/8/layout/default"/>
    <dgm:cxn modelId="{FF42877D-6220-453D-9F7B-77337CBEA25D}" type="presParOf" srcId="{D698DA2F-E131-444C-B06F-3F3001DBC635}" destId="{5A4E4E5B-7CD4-4AD3-AB2C-73FCA443B62E}" srcOrd="27" destOrd="0" presId="urn:microsoft.com/office/officeart/2005/8/layout/default"/>
    <dgm:cxn modelId="{D4F1043D-63FA-41F2-8275-4987159E4139}" type="presParOf" srcId="{D698DA2F-E131-444C-B06F-3F3001DBC635}" destId="{DFE55829-28F6-4607-B237-3ACB55BFF1E7}" srcOrd="28" destOrd="0" presId="urn:microsoft.com/office/officeart/2005/8/layout/default"/>
    <dgm:cxn modelId="{B6FDF884-2368-4B29-8089-F8503DED34FF}" type="presParOf" srcId="{D698DA2F-E131-444C-B06F-3F3001DBC635}" destId="{8BD2E6B6-D667-4C54-96A6-C5366F22B16E}" srcOrd="29" destOrd="0" presId="urn:microsoft.com/office/officeart/2005/8/layout/default"/>
    <dgm:cxn modelId="{1C558FFB-8A0F-4FC4-845E-D9CDE8D7A76E}" type="presParOf" srcId="{D698DA2F-E131-444C-B06F-3F3001DBC635}" destId="{B223820B-D4C6-40BA-A80F-6A957A945767}" srcOrd="3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7D04F-4882-44AF-B9AD-731D4D25FB2E}">
      <dsp:nvSpPr>
        <dsp:cNvPr id="0" name=""/>
        <dsp:cNvSpPr/>
      </dsp:nvSpPr>
      <dsp:spPr>
        <a:xfrm>
          <a:off x="2747" y="481717"/>
          <a:ext cx="1487645" cy="8925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err="1">
              <a:latin typeface="Century Gothic"/>
            </a:rPr>
            <a:t>Maths</a:t>
          </a:r>
          <a:endParaRPr lang="en-US" sz="1800" b="1" kern="1200">
            <a:latin typeface="Century Gothic"/>
          </a:endParaRPr>
        </a:p>
      </dsp:txBody>
      <dsp:txXfrm>
        <a:off x="2747" y="481717"/>
        <a:ext cx="1487645" cy="892587"/>
      </dsp:txXfrm>
    </dsp:sp>
    <dsp:sp modelId="{9048DB14-6DAB-4BD5-AE27-AA3292E09C48}">
      <dsp:nvSpPr>
        <dsp:cNvPr id="0" name=""/>
        <dsp:cNvSpPr/>
      </dsp:nvSpPr>
      <dsp:spPr>
        <a:xfrm>
          <a:off x="1639158" y="481717"/>
          <a:ext cx="1487645" cy="892587"/>
        </a:xfrm>
        <a:prstGeom prst="rect">
          <a:avLst/>
        </a:prstGeom>
        <a:solidFill>
          <a:schemeClr val="accent5">
            <a:hueOff val="-422409"/>
            <a:satOff val="-1089"/>
            <a:lumOff val="-7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English</a:t>
          </a:r>
        </a:p>
      </dsp:txBody>
      <dsp:txXfrm>
        <a:off x="1639158" y="481717"/>
        <a:ext cx="1487645" cy="892587"/>
      </dsp:txXfrm>
    </dsp:sp>
    <dsp:sp modelId="{64A2552B-8C09-4895-AD84-96898CBB662A}">
      <dsp:nvSpPr>
        <dsp:cNvPr id="0" name=""/>
        <dsp:cNvSpPr/>
      </dsp:nvSpPr>
      <dsp:spPr>
        <a:xfrm>
          <a:off x="3275568" y="481717"/>
          <a:ext cx="1487645" cy="892587"/>
        </a:xfrm>
        <a:prstGeom prst="rect">
          <a:avLst/>
        </a:prstGeom>
        <a:solidFill>
          <a:schemeClr val="accent5">
            <a:hueOff val="-844818"/>
            <a:satOff val="-2177"/>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Science</a:t>
          </a:r>
        </a:p>
      </dsp:txBody>
      <dsp:txXfrm>
        <a:off x="3275568" y="481717"/>
        <a:ext cx="1487645" cy="892587"/>
      </dsp:txXfrm>
    </dsp:sp>
    <dsp:sp modelId="{B3A64002-913C-4862-A099-88E66AD59877}">
      <dsp:nvSpPr>
        <dsp:cNvPr id="0" name=""/>
        <dsp:cNvSpPr/>
      </dsp:nvSpPr>
      <dsp:spPr>
        <a:xfrm>
          <a:off x="4911979" y="481717"/>
          <a:ext cx="1487645" cy="892587"/>
        </a:xfrm>
        <a:prstGeom prst="rect">
          <a:avLst/>
        </a:prstGeom>
        <a:solidFill>
          <a:schemeClr val="accent5">
            <a:hueOff val="-1267227"/>
            <a:satOff val="-3266"/>
            <a:lumOff val="-2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a:latin typeface="Century Gothic"/>
            </a:rPr>
            <a:t>French</a:t>
          </a:r>
        </a:p>
      </dsp:txBody>
      <dsp:txXfrm>
        <a:off x="4911979" y="481717"/>
        <a:ext cx="1487645" cy="892587"/>
      </dsp:txXfrm>
    </dsp:sp>
    <dsp:sp modelId="{25A37A9F-2015-49DF-B80F-81E939F7D85B}">
      <dsp:nvSpPr>
        <dsp:cNvPr id="0" name=""/>
        <dsp:cNvSpPr/>
      </dsp:nvSpPr>
      <dsp:spPr>
        <a:xfrm>
          <a:off x="6548389" y="481717"/>
          <a:ext cx="1487645" cy="892587"/>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Spanish</a:t>
          </a:r>
        </a:p>
      </dsp:txBody>
      <dsp:txXfrm>
        <a:off x="6548389" y="481717"/>
        <a:ext cx="1487645" cy="892587"/>
      </dsp:txXfrm>
    </dsp:sp>
    <dsp:sp modelId="{577CFBB4-E087-47E0-8A22-824A8358BC13}">
      <dsp:nvSpPr>
        <dsp:cNvPr id="0" name=""/>
        <dsp:cNvSpPr/>
      </dsp:nvSpPr>
      <dsp:spPr>
        <a:xfrm>
          <a:off x="2747" y="1523069"/>
          <a:ext cx="1487645" cy="892587"/>
        </a:xfrm>
        <a:prstGeom prst="rect">
          <a:avLst/>
        </a:prstGeom>
        <a:solidFill>
          <a:schemeClr val="accent5">
            <a:hueOff val="-2112045"/>
            <a:satOff val="-5443"/>
            <a:lumOff val="-36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History</a:t>
          </a:r>
        </a:p>
      </dsp:txBody>
      <dsp:txXfrm>
        <a:off x="2747" y="1523069"/>
        <a:ext cx="1487645" cy="892587"/>
      </dsp:txXfrm>
    </dsp:sp>
    <dsp:sp modelId="{E2F609AE-F6F3-4DB4-9D59-B6D7046099C6}">
      <dsp:nvSpPr>
        <dsp:cNvPr id="0" name=""/>
        <dsp:cNvSpPr/>
      </dsp:nvSpPr>
      <dsp:spPr>
        <a:xfrm>
          <a:off x="1639158" y="1523069"/>
          <a:ext cx="1487645" cy="892587"/>
        </a:xfrm>
        <a:prstGeom prst="rect">
          <a:avLst/>
        </a:prstGeom>
        <a:solidFill>
          <a:schemeClr val="accent5">
            <a:hueOff val="-2534453"/>
            <a:satOff val="-6532"/>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RE</a:t>
          </a:r>
        </a:p>
      </dsp:txBody>
      <dsp:txXfrm>
        <a:off x="1639158" y="1523069"/>
        <a:ext cx="1487645" cy="892587"/>
      </dsp:txXfrm>
    </dsp:sp>
    <dsp:sp modelId="{07778161-4465-4B5B-B2E7-AA59B1CDD514}">
      <dsp:nvSpPr>
        <dsp:cNvPr id="0" name=""/>
        <dsp:cNvSpPr/>
      </dsp:nvSpPr>
      <dsp:spPr>
        <a:xfrm>
          <a:off x="3275568" y="1523069"/>
          <a:ext cx="1487645" cy="892587"/>
        </a:xfrm>
        <a:prstGeom prst="rect">
          <a:avLst/>
        </a:prstGeom>
        <a:solidFill>
          <a:schemeClr val="accent5">
            <a:hueOff val="-2956862"/>
            <a:satOff val="-7621"/>
            <a:lumOff val="-51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Geography</a:t>
          </a:r>
        </a:p>
      </dsp:txBody>
      <dsp:txXfrm>
        <a:off x="3275568" y="1523069"/>
        <a:ext cx="1487645" cy="892587"/>
      </dsp:txXfrm>
    </dsp:sp>
    <dsp:sp modelId="{AF3257F2-2D46-47CD-935F-38E33FF92AEA}">
      <dsp:nvSpPr>
        <dsp:cNvPr id="0" name=""/>
        <dsp:cNvSpPr/>
      </dsp:nvSpPr>
      <dsp:spPr>
        <a:xfrm>
          <a:off x="4911979" y="1523069"/>
          <a:ext cx="1487645" cy="892587"/>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PE</a:t>
          </a:r>
        </a:p>
      </dsp:txBody>
      <dsp:txXfrm>
        <a:off x="4911979" y="1523069"/>
        <a:ext cx="1487645" cy="892587"/>
      </dsp:txXfrm>
    </dsp:sp>
    <dsp:sp modelId="{1D10CE4B-3B91-4AFD-B2EC-8578511E7D78}">
      <dsp:nvSpPr>
        <dsp:cNvPr id="0" name=""/>
        <dsp:cNvSpPr/>
      </dsp:nvSpPr>
      <dsp:spPr>
        <a:xfrm>
          <a:off x="6548389" y="1523069"/>
          <a:ext cx="1487645" cy="892587"/>
        </a:xfrm>
        <a:prstGeom prst="rect">
          <a:avLst/>
        </a:prstGeom>
        <a:solidFill>
          <a:schemeClr val="accent5">
            <a:hueOff val="-3801680"/>
            <a:satOff val="-9798"/>
            <a:lumOff val="-66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a:latin typeface="Century Gothic"/>
            </a:rPr>
            <a:t>Personal Development</a:t>
          </a:r>
        </a:p>
      </dsp:txBody>
      <dsp:txXfrm>
        <a:off x="6548389" y="1523069"/>
        <a:ext cx="1487645" cy="892587"/>
      </dsp:txXfrm>
    </dsp:sp>
    <dsp:sp modelId="{8833FDC6-AC97-4AF2-A965-98D0B9F83DB1}">
      <dsp:nvSpPr>
        <dsp:cNvPr id="0" name=""/>
        <dsp:cNvSpPr/>
      </dsp:nvSpPr>
      <dsp:spPr>
        <a:xfrm>
          <a:off x="2747" y="2564421"/>
          <a:ext cx="1487645" cy="892587"/>
        </a:xfrm>
        <a:prstGeom prst="rect">
          <a:avLst/>
        </a:prstGeom>
        <a:solidFill>
          <a:schemeClr val="accent5">
            <a:hueOff val="-4224089"/>
            <a:satOff val="-10887"/>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a:latin typeface="Century Gothic"/>
            </a:rPr>
            <a:t>Computer Science</a:t>
          </a:r>
        </a:p>
      </dsp:txBody>
      <dsp:txXfrm>
        <a:off x="2747" y="2564421"/>
        <a:ext cx="1487645" cy="892587"/>
      </dsp:txXfrm>
    </dsp:sp>
    <dsp:sp modelId="{1B3888A0-53A1-4DB3-A34C-4173DA2E6843}">
      <dsp:nvSpPr>
        <dsp:cNvPr id="0" name=""/>
        <dsp:cNvSpPr/>
      </dsp:nvSpPr>
      <dsp:spPr>
        <a:xfrm>
          <a:off x="1639158" y="2564421"/>
          <a:ext cx="1487645" cy="892587"/>
        </a:xfrm>
        <a:prstGeom prst="rect">
          <a:avLst/>
        </a:prstGeom>
        <a:solidFill>
          <a:schemeClr val="accent5">
            <a:hueOff val="-4646498"/>
            <a:satOff val="-11976"/>
            <a:lumOff val="-80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a:latin typeface="Century Gothic"/>
            </a:rPr>
            <a:t>Art</a:t>
          </a:r>
        </a:p>
      </dsp:txBody>
      <dsp:txXfrm>
        <a:off x="1639158" y="2564421"/>
        <a:ext cx="1487645" cy="892587"/>
      </dsp:txXfrm>
    </dsp:sp>
    <dsp:sp modelId="{329B478E-5951-478C-BD30-D331BCEDF7A9}">
      <dsp:nvSpPr>
        <dsp:cNvPr id="0" name=""/>
        <dsp:cNvSpPr/>
      </dsp:nvSpPr>
      <dsp:spPr>
        <a:xfrm>
          <a:off x="3275568" y="2564421"/>
          <a:ext cx="1487645" cy="892587"/>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Music</a:t>
          </a:r>
        </a:p>
      </dsp:txBody>
      <dsp:txXfrm>
        <a:off x="3275568" y="2564421"/>
        <a:ext cx="1487645" cy="892587"/>
      </dsp:txXfrm>
    </dsp:sp>
    <dsp:sp modelId="{582B475C-109F-48A1-B797-73D7AF363670}">
      <dsp:nvSpPr>
        <dsp:cNvPr id="0" name=""/>
        <dsp:cNvSpPr/>
      </dsp:nvSpPr>
      <dsp:spPr>
        <a:xfrm>
          <a:off x="4911979" y="2564421"/>
          <a:ext cx="1487645" cy="892587"/>
        </a:xfrm>
        <a:prstGeom prst="rect">
          <a:avLst/>
        </a:prstGeom>
        <a:solidFill>
          <a:schemeClr val="accent5">
            <a:hueOff val="-5491316"/>
            <a:satOff val="-14153"/>
            <a:lumOff val="-95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a:latin typeface="Century Gothic"/>
            </a:rPr>
            <a:t>Design Technology</a:t>
          </a:r>
        </a:p>
      </dsp:txBody>
      <dsp:txXfrm>
        <a:off x="4911979" y="2564421"/>
        <a:ext cx="1487645" cy="892587"/>
      </dsp:txXfrm>
    </dsp:sp>
    <dsp:sp modelId="{75FFED69-92A3-4812-A1D0-D6369BDFF376}">
      <dsp:nvSpPr>
        <dsp:cNvPr id="0" name=""/>
        <dsp:cNvSpPr/>
      </dsp:nvSpPr>
      <dsp:spPr>
        <a:xfrm>
          <a:off x="6548389" y="2564421"/>
          <a:ext cx="1487645" cy="892587"/>
        </a:xfrm>
        <a:prstGeom prst="rect">
          <a:avLst/>
        </a:prstGeom>
        <a:solidFill>
          <a:schemeClr val="accent5">
            <a:hueOff val="-5913725"/>
            <a:satOff val="-15242"/>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Drama</a:t>
          </a:r>
        </a:p>
      </dsp:txBody>
      <dsp:txXfrm>
        <a:off x="6548389" y="2564421"/>
        <a:ext cx="1487645" cy="892587"/>
      </dsp:txXfrm>
    </dsp:sp>
    <dsp:sp modelId="{75EC6788-87F2-46C8-8D69-41EC1A30BD0B}">
      <dsp:nvSpPr>
        <dsp:cNvPr id="0" name=""/>
        <dsp:cNvSpPr/>
      </dsp:nvSpPr>
      <dsp:spPr>
        <a:xfrm>
          <a:off x="2457363" y="3605773"/>
          <a:ext cx="1487645" cy="892587"/>
        </a:xfrm>
        <a:prstGeom prst="rect">
          <a:avLst/>
        </a:prstGeom>
        <a:solidFill>
          <a:schemeClr val="accent5">
            <a:hueOff val="-6336134"/>
            <a:satOff val="-16330"/>
            <a:lumOff val="-110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Latin</a:t>
          </a:r>
        </a:p>
      </dsp:txBody>
      <dsp:txXfrm>
        <a:off x="2457363" y="3605773"/>
        <a:ext cx="1487645" cy="892587"/>
      </dsp:txXfrm>
    </dsp:sp>
    <dsp:sp modelId="{FBB92036-9EDB-4DE7-8B7B-4CCD1C12AD03}">
      <dsp:nvSpPr>
        <dsp:cNvPr id="0" name=""/>
        <dsp:cNvSpPr/>
      </dsp:nvSpPr>
      <dsp:spPr>
        <a:xfrm>
          <a:off x="4093773" y="3605773"/>
          <a:ext cx="1487645" cy="892587"/>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Century Gothic"/>
            </a:rPr>
            <a:t>Dance</a:t>
          </a:r>
        </a:p>
      </dsp:txBody>
      <dsp:txXfrm>
        <a:off x="4093773" y="3605773"/>
        <a:ext cx="1487645" cy="8925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8F624-B07F-4F0E-BF48-15920620319B}">
      <dsp:nvSpPr>
        <dsp:cNvPr id="0" name=""/>
        <dsp:cNvSpPr/>
      </dsp:nvSpPr>
      <dsp:spPr>
        <a:xfrm>
          <a:off x="2407" y="357947"/>
          <a:ext cx="1910103" cy="114606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a:t>
          </a:r>
          <a:r>
            <a:rPr lang="en-US" sz="1800" b="1" kern="1200" err="1">
              <a:latin typeface="Century Gothic"/>
            </a:rPr>
            <a:t>Maths</a:t>
          </a:r>
        </a:p>
      </dsp:txBody>
      <dsp:txXfrm>
        <a:off x="2407" y="357947"/>
        <a:ext cx="1910103" cy="1146062"/>
      </dsp:txXfrm>
    </dsp:sp>
    <dsp:sp modelId="{925D6387-128A-4AA7-BE2F-AC2E41B185E3}">
      <dsp:nvSpPr>
        <dsp:cNvPr id="0" name=""/>
        <dsp:cNvSpPr/>
      </dsp:nvSpPr>
      <dsp:spPr>
        <a:xfrm>
          <a:off x="2103521" y="357947"/>
          <a:ext cx="1910103" cy="1146062"/>
        </a:xfrm>
        <a:prstGeom prst="rect">
          <a:avLst/>
        </a:prstGeom>
        <a:solidFill>
          <a:schemeClr val="accent5">
            <a:hueOff val="-750949"/>
            <a:satOff val="-1935"/>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GCSE English language</a:t>
          </a:r>
        </a:p>
      </dsp:txBody>
      <dsp:txXfrm>
        <a:off x="2103521" y="357947"/>
        <a:ext cx="1910103" cy="1146062"/>
      </dsp:txXfrm>
    </dsp:sp>
    <dsp:sp modelId="{BEBFB92D-7CD2-4AFE-B409-1B3A87D7E92D}">
      <dsp:nvSpPr>
        <dsp:cNvPr id="0" name=""/>
        <dsp:cNvSpPr/>
      </dsp:nvSpPr>
      <dsp:spPr>
        <a:xfrm>
          <a:off x="4204636" y="357947"/>
          <a:ext cx="1910103" cy="1146062"/>
        </a:xfrm>
        <a:prstGeom prst="rect">
          <a:avLst/>
        </a:prstGeom>
        <a:solidFill>
          <a:schemeClr val="accent5">
            <a:hueOff val="-1501898"/>
            <a:satOff val="-3871"/>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GCSE English literature</a:t>
          </a:r>
        </a:p>
      </dsp:txBody>
      <dsp:txXfrm>
        <a:off x="4204636" y="357947"/>
        <a:ext cx="1910103" cy="1146062"/>
      </dsp:txXfrm>
    </dsp:sp>
    <dsp:sp modelId="{14A8DEBA-5CB7-4C40-8B59-9D4776780A01}">
      <dsp:nvSpPr>
        <dsp:cNvPr id="0" name=""/>
        <dsp:cNvSpPr/>
      </dsp:nvSpPr>
      <dsp:spPr>
        <a:xfrm>
          <a:off x="6305750" y="357947"/>
          <a:ext cx="1910103" cy="1146062"/>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GCSE Science</a:t>
          </a:r>
        </a:p>
      </dsp:txBody>
      <dsp:txXfrm>
        <a:off x="6305750" y="357947"/>
        <a:ext cx="1910103" cy="1146062"/>
      </dsp:txXfrm>
    </dsp:sp>
    <dsp:sp modelId="{3D936185-2BCD-42F7-89B9-6281D526277C}">
      <dsp:nvSpPr>
        <dsp:cNvPr id="0" name=""/>
        <dsp:cNvSpPr/>
      </dsp:nvSpPr>
      <dsp:spPr>
        <a:xfrm>
          <a:off x="2407" y="1695020"/>
          <a:ext cx="1910103" cy="1146062"/>
        </a:xfrm>
        <a:prstGeom prst="rect">
          <a:avLst/>
        </a:prstGeom>
        <a:solidFill>
          <a:schemeClr val="accent5">
            <a:hueOff val="-3003797"/>
            <a:satOff val="-7742"/>
            <a:lumOff val="-52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GCSE History / Geography</a:t>
          </a:r>
        </a:p>
      </dsp:txBody>
      <dsp:txXfrm>
        <a:off x="2407" y="1695020"/>
        <a:ext cx="1910103" cy="1146062"/>
      </dsp:txXfrm>
    </dsp:sp>
    <dsp:sp modelId="{7339EF10-00F2-4662-8DBE-E708D1A04DEB}">
      <dsp:nvSpPr>
        <dsp:cNvPr id="0" name=""/>
        <dsp:cNvSpPr/>
      </dsp:nvSpPr>
      <dsp:spPr>
        <a:xfrm>
          <a:off x="2103521" y="1695020"/>
          <a:ext cx="1910103" cy="1146062"/>
        </a:xfrm>
        <a:prstGeom prst="rect">
          <a:avLst/>
        </a:prstGeom>
        <a:solidFill>
          <a:schemeClr val="accent5">
            <a:hueOff val="-3754746"/>
            <a:satOff val="-9677"/>
            <a:lumOff val="-65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Personal Development</a:t>
          </a:r>
        </a:p>
      </dsp:txBody>
      <dsp:txXfrm>
        <a:off x="2103521" y="1695020"/>
        <a:ext cx="1910103" cy="1146062"/>
      </dsp:txXfrm>
    </dsp:sp>
    <dsp:sp modelId="{844102A6-DA8D-494B-8B4F-5F35E9BFF815}">
      <dsp:nvSpPr>
        <dsp:cNvPr id="0" name=""/>
        <dsp:cNvSpPr/>
      </dsp:nvSpPr>
      <dsp:spPr>
        <a:xfrm>
          <a:off x="4204636" y="1695020"/>
          <a:ext cx="1910103" cy="1146062"/>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IT throughout the curriculum</a:t>
          </a:r>
        </a:p>
      </dsp:txBody>
      <dsp:txXfrm>
        <a:off x="4204636" y="1695020"/>
        <a:ext cx="1910103" cy="1146062"/>
      </dsp:txXfrm>
    </dsp:sp>
    <dsp:sp modelId="{B8B5279C-FB8A-4C7E-A644-5DEA985A9DA3}">
      <dsp:nvSpPr>
        <dsp:cNvPr id="0" name=""/>
        <dsp:cNvSpPr/>
      </dsp:nvSpPr>
      <dsp:spPr>
        <a:xfrm>
          <a:off x="6305750" y="1695020"/>
          <a:ext cx="1910103" cy="1146062"/>
        </a:xfrm>
        <a:prstGeom prst="rect">
          <a:avLst/>
        </a:prstGeom>
        <a:solidFill>
          <a:schemeClr val="accent5">
            <a:hueOff val="-5256644"/>
            <a:satOff val="-13548"/>
            <a:lumOff val="-91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Option 1</a:t>
          </a:r>
        </a:p>
      </dsp:txBody>
      <dsp:txXfrm>
        <a:off x="6305750" y="1695020"/>
        <a:ext cx="1910103" cy="1146062"/>
      </dsp:txXfrm>
    </dsp:sp>
    <dsp:sp modelId="{65D7EBA4-DF9E-412F-B588-9AD390812F64}">
      <dsp:nvSpPr>
        <dsp:cNvPr id="0" name=""/>
        <dsp:cNvSpPr/>
      </dsp:nvSpPr>
      <dsp:spPr>
        <a:xfrm>
          <a:off x="2103521" y="3032093"/>
          <a:ext cx="1910103" cy="1146062"/>
        </a:xfrm>
        <a:prstGeom prst="rect">
          <a:avLst/>
        </a:prstGeom>
        <a:solidFill>
          <a:schemeClr val="accent5">
            <a:hueOff val="-6007594"/>
            <a:satOff val="-15484"/>
            <a:lumOff val="-104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Option 2</a:t>
          </a:r>
        </a:p>
      </dsp:txBody>
      <dsp:txXfrm>
        <a:off x="2103521" y="3032093"/>
        <a:ext cx="1910103" cy="1146062"/>
      </dsp:txXfrm>
    </dsp:sp>
    <dsp:sp modelId="{A559D22A-415B-4AD8-A32B-B04FBFA07148}">
      <dsp:nvSpPr>
        <dsp:cNvPr id="0" name=""/>
        <dsp:cNvSpPr/>
      </dsp:nvSpPr>
      <dsp:spPr>
        <a:xfrm>
          <a:off x="4204636" y="3032093"/>
          <a:ext cx="1910103" cy="1146062"/>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b="1" kern="1200">
              <a:latin typeface="Century Gothic"/>
            </a:rPr>
            <a:t>Option 3</a:t>
          </a:r>
        </a:p>
      </dsp:txBody>
      <dsp:txXfrm>
        <a:off x="4204636" y="3032093"/>
        <a:ext cx="1910103" cy="11460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8F624-B07F-4F0E-BF48-15920620319B}">
      <dsp:nvSpPr>
        <dsp:cNvPr id="0" name=""/>
        <dsp:cNvSpPr/>
      </dsp:nvSpPr>
      <dsp:spPr>
        <a:xfrm>
          <a:off x="498492" y="906"/>
          <a:ext cx="1679366" cy="100761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separate sciences</a:t>
          </a:r>
        </a:p>
      </dsp:txBody>
      <dsp:txXfrm>
        <a:off x="498492" y="906"/>
        <a:ext cx="1679366" cy="1007619"/>
      </dsp:txXfrm>
    </dsp:sp>
    <dsp:sp modelId="{925D6387-128A-4AA7-BE2F-AC2E41B185E3}">
      <dsp:nvSpPr>
        <dsp:cNvPr id="0" name=""/>
        <dsp:cNvSpPr/>
      </dsp:nvSpPr>
      <dsp:spPr>
        <a:xfrm>
          <a:off x="2345796" y="906"/>
          <a:ext cx="1679366" cy="1007619"/>
        </a:xfrm>
        <a:prstGeom prst="rect">
          <a:avLst/>
        </a:prstGeom>
        <a:solidFill>
          <a:schemeClr val="accent5">
            <a:hueOff val="-450570"/>
            <a:satOff val="-1161"/>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French / Spanish / Latin</a:t>
          </a:r>
        </a:p>
      </dsp:txBody>
      <dsp:txXfrm>
        <a:off x="2345796" y="906"/>
        <a:ext cx="1679366" cy="1007619"/>
      </dsp:txXfrm>
    </dsp:sp>
    <dsp:sp modelId="{BEBFB92D-7CD2-4AFE-B409-1B3A87D7E92D}">
      <dsp:nvSpPr>
        <dsp:cNvPr id="0" name=""/>
        <dsp:cNvSpPr/>
      </dsp:nvSpPr>
      <dsp:spPr>
        <a:xfrm>
          <a:off x="4193099" y="906"/>
          <a:ext cx="1679366" cy="1007619"/>
        </a:xfrm>
        <a:prstGeom prst="rect">
          <a:avLst/>
        </a:prstGeom>
        <a:solidFill>
          <a:schemeClr val="accent5">
            <a:hueOff val="-901139"/>
            <a:satOff val="-2323"/>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RE</a:t>
          </a:r>
        </a:p>
      </dsp:txBody>
      <dsp:txXfrm>
        <a:off x="4193099" y="906"/>
        <a:ext cx="1679366" cy="1007619"/>
      </dsp:txXfrm>
    </dsp:sp>
    <dsp:sp modelId="{14A8DEBA-5CB7-4C40-8B59-9D4776780A01}">
      <dsp:nvSpPr>
        <dsp:cNvPr id="0" name=""/>
        <dsp:cNvSpPr/>
      </dsp:nvSpPr>
      <dsp:spPr>
        <a:xfrm>
          <a:off x="6040402" y="906"/>
          <a:ext cx="1679366" cy="1007619"/>
        </a:xfrm>
        <a:prstGeom prst="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PE</a:t>
          </a:r>
        </a:p>
      </dsp:txBody>
      <dsp:txXfrm>
        <a:off x="6040402" y="906"/>
        <a:ext cx="1679366" cy="1007619"/>
      </dsp:txXfrm>
    </dsp:sp>
    <dsp:sp modelId="{0E695F90-EAC1-45C4-B24F-861E5373F8EC}">
      <dsp:nvSpPr>
        <dsp:cNvPr id="0" name=""/>
        <dsp:cNvSpPr/>
      </dsp:nvSpPr>
      <dsp:spPr>
        <a:xfrm>
          <a:off x="498492" y="1176463"/>
          <a:ext cx="1679366" cy="1007619"/>
        </a:xfrm>
        <a:prstGeom prst="rect">
          <a:avLst/>
        </a:prstGeom>
        <a:solidFill>
          <a:schemeClr val="accent5">
            <a:hueOff val="-1802278"/>
            <a:satOff val="-4645"/>
            <a:lumOff val="-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dance</a:t>
          </a:r>
        </a:p>
      </dsp:txBody>
      <dsp:txXfrm>
        <a:off x="498492" y="1176463"/>
        <a:ext cx="1679366" cy="1007619"/>
      </dsp:txXfrm>
    </dsp:sp>
    <dsp:sp modelId="{844102A6-DA8D-494B-8B4F-5F35E9BFF815}">
      <dsp:nvSpPr>
        <dsp:cNvPr id="0" name=""/>
        <dsp:cNvSpPr/>
      </dsp:nvSpPr>
      <dsp:spPr>
        <a:xfrm>
          <a:off x="2345796" y="1176463"/>
          <a:ext cx="1679366" cy="1007619"/>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food and nutrition</a:t>
          </a:r>
        </a:p>
      </dsp:txBody>
      <dsp:txXfrm>
        <a:off x="2345796" y="1176463"/>
        <a:ext cx="1679366" cy="1007619"/>
      </dsp:txXfrm>
    </dsp:sp>
    <dsp:sp modelId="{065EAE88-DE6A-4AB0-B1FF-2866FFC86E4B}">
      <dsp:nvSpPr>
        <dsp:cNvPr id="0" name=""/>
        <dsp:cNvSpPr/>
      </dsp:nvSpPr>
      <dsp:spPr>
        <a:xfrm>
          <a:off x="4193099" y="1176463"/>
          <a:ext cx="1679366" cy="1007619"/>
        </a:xfrm>
        <a:prstGeom prst="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design technology: textiles</a:t>
          </a:r>
        </a:p>
      </dsp:txBody>
      <dsp:txXfrm>
        <a:off x="4193099" y="1176463"/>
        <a:ext cx="1679366" cy="1007619"/>
      </dsp:txXfrm>
    </dsp:sp>
    <dsp:sp modelId="{6543907A-1997-4126-8722-789474F0F338}">
      <dsp:nvSpPr>
        <dsp:cNvPr id="0" name=""/>
        <dsp:cNvSpPr/>
      </dsp:nvSpPr>
      <dsp:spPr>
        <a:xfrm>
          <a:off x="6040402" y="1176463"/>
          <a:ext cx="1679366" cy="1007619"/>
        </a:xfrm>
        <a:prstGeom prst="rect">
          <a:avLst/>
        </a:prstGeom>
        <a:solidFill>
          <a:schemeClr val="accent5">
            <a:hueOff val="-3153987"/>
            <a:satOff val="-8129"/>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Child development</a:t>
          </a:r>
        </a:p>
      </dsp:txBody>
      <dsp:txXfrm>
        <a:off x="6040402" y="1176463"/>
        <a:ext cx="1679366" cy="1007619"/>
      </dsp:txXfrm>
    </dsp:sp>
    <dsp:sp modelId="{B057F5DB-6A1F-40B5-A02B-8C4632AEB13C}">
      <dsp:nvSpPr>
        <dsp:cNvPr id="0" name=""/>
        <dsp:cNvSpPr/>
      </dsp:nvSpPr>
      <dsp:spPr>
        <a:xfrm>
          <a:off x="498492" y="2352019"/>
          <a:ext cx="1679366" cy="1007619"/>
        </a:xfrm>
        <a:prstGeom prst="rect">
          <a:avLst/>
        </a:prstGeom>
        <a:solidFill>
          <a:schemeClr val="accent5">
            <a:hueOff val="-3604556"/>
            <a:satOff val="-9290"/>
            <a:lumOff val="-6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music</a:t>
          </a:r>
        </a:p>
      </dsp:txBody>
      <dsp:txXfrm>
        <a:off x="498492" y="2352019"/>
        <a:ext cx="1679366" cy="1007619"/>
      </dsp:txXfrm>
    </dsp:sp>
    <dsp:sp modelId="{669EC130-6178-49B9-8A4B-39032F77CBA1}">
      <dsp:nvSpPr>
        <dsp:cNvPr id="0" name=""/>
        <dsp:cNvSpPr/>
      </dsp:nvSpPr>
      <dsp:spPr>
        <a:xfrm>
          <a:off x="2345796" y="2352019"/>
          <a:ext cx="1679366" cy="1007619"/>
        </a:xfrm>
        <a:prstGeom prst="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art and design</a:t>
          </a:r>
        </a:p>
      </dsp:txBody>
      <dsp:txXfrm>
        <a:off x="2345796" y="2352019"/>
        <a:ext cx="1679366" cy="1007619"/>
      </dsp:txXfrm>
    </dsp:sp>
    <dsp:sp modelId="{E68539E8-88C7-41E6-B520-4DCFDB6D9761}">
      <dsp:nvSpPr>
        <dsp:cNvPr id="0" name=""/>
        <dsp:cNvSpPr/>
      </dsp:nvSpPr>
      <dsp:spPr>
        <a:xfrm>
          <a:off x="4193099" y="2352019"/>
          <a:ext cx="1679366" cy="1007619"/>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fine art</a:t>
          </a:r>
        </a:p>
      </dsp:txBody>
      <dsp:txXfrm>
        <a:off x="4193099" y="2352019"/>
        <a:ext cx="1679366" cy="1007619"/>
      </dsp:txXfrm>
    </dsp:sp>
    <dsp:sp modelId="{42C53DE3-F9A7-4787-AAEC-6698AFC0D62A}">
      <dsp:nvSpPr>
        <dsp:cNvPr id="0" name=""/>
        <dsp:cNvSpPr/>
      </dsp:nvSpPr>
      <dsp:spPr>
        <a:xfrm>
          <a:off x="6040402" y="2352019"/>
          <a:ext cx="1679366" cy="1007619"/>
        </a:xfrm>
        <a:prstGeom prst="rect">
          <a:avLst/>
        </a:prstGeom>
        <a:solidFill>
          <a:schemeClr val="accent5">
            <a:hueOff val="-4956265"/>
            <a:satOff val="-12774"/>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photography</a:t>
          </a:r>
        </a:p>
      </dsp:txBody>
      <dsp:txXfrm>
        <a:off x="6040402" y="2352019"/>
        <a:ext cx="1679366" cy="1007619"/>
      </dsp:txXfrm>
    </dsp:sp>
    <dsp:sp modelId="{0D9B2550-63BA-4113-8003-5BF23DFDFF06}">
      <dsp:nvSpPr>
        <dsp:cNvPr id="0" name=""/>
        <dsp:cNvSpPr/>
      </dsp:nvSpPr>
      <dsp:spPr>
        <a:xfrm>
          <a:off x="498492" y="3527576"/>
          <a:ext cx="1679366" cy="1007619"/>
        </a:xfrm>
        <a:prstGeom prst="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graphics</a:t>
          </a:r>
        </a:p>
      </dsp:txBody>
      <dsp:txXfrm>
        <a:off x="498492" y="3527576"/>
        <a:ext cx="1679366" cy="1007619"/>
      </dsp:txXfrm>
    </dsp:sp>
    <dsp:sp modelId="{D4367E0F-7224-4BBF-841B-ABF2504234B0}">
      <dsp:nvSpPr>
        <dsp:cNvPr id="0" name=""/>
        <dsp:cNvSpPr/>
      </dsp:nvSpPr>
      <dsp:spPr>
        <a:xfrm>
          <a:off x="2345796" y="3527576"/>
          <a:ext cx="1679366" cy="1007619"/>
        </a:xfrm>
        <a:prstGeom prst="rect">
          <a:avLst/>
        </a:prstGeom>
        <a:solidFill>
          <a:schemeClr val="accent5">
            <a:hueOff val="-5857404"/>
            <a:satOff val="-15096"/>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computing</a:t>
          </a:r>
        </a:p>
      </dsp:txBody>
      <dsp:txXfrm>
        <a:off x="2345796" y="3527576"/>
        <a:ext cx="1679366" cy="1007619"/>
      </dsp:txXfrm>
    </dsp:sp>
    <dsp:sp modelId="{DFE55829-28F6-4607-B237-3ACB55BFF1E7}">
      <dsp:nvSpPr>
        <dsp:cNvPr id="0" name=""/>
        <dsp:cNvSpPr/>
      </dsp:nvSpPr>
      <dsp:spPr>
        <a:xfrm>
          <a:off x="4193099" y="3527576"/>
          <a:ext cx="1679366" cy="1007619"/>
        </a:xfrm>
        <a:prstGeom prst="rect">
          <a:avLst/>
        </a:prstGeom>
        <a:solidFill>
          <a:schemeClr val="accent5">
            <a:hueOff val="-6307973"/>
            <a:satOff val="-16258"/>
            <a:lumOff val="-10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film studies</a:t>
          </a:r>
        </a:p>
      </dsp:txBody>
      <dsp:txXfrm>
        <a:off x="4193099" y="3527576"/>
        <a:ext cx="1679366" cy="1007619"/>
      </dsp:txXfrm>
    </dsp:sp>
    <dsp:sp modelId="{B223820B-D4C6-40BA-A80F-6A957A945767}">
      <dsp:nvSpPr>
        <dsp:cNvPr id="0" name=""/>
        <dsp:cNvSpPr/>
      </dsp:nvSpPr>
      <dsp:spPr>
        <a:xfrm>
          <a:off x="6040402" y="3527576"/>
          <a:ext cx="1679366" cy="1007619"/>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latin typeface="Century Gothic"/>
            </a:rPr>
            <a:t>GCSE drama</a:t>
          </a:r>
        </a:p>
      </dsp:txBody>
      <dsp:txXfrm>
        <a:off x="6040402" y="3527576"/>
        <a:ext cx="1679366" cy="100761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4CF77C4-3D05-44A5-A6C1-2A7721850F7B}" type="datetimeFigureOut">
              <a:rPr lang="en-GB" smtClean="0"/>
              <a:t>18/09/2026</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249BC7D-D589-4E89-AE57-818A295A0C09}" type="slidenum">
              <a:rPr lang="en-GB" smtClean="0"/>
              <a:t>‹#›</a:t>
            </a:fld>
            <a:endParaRPr lang="en-GB"/>
          </a:p>
        </p:txBody>
      </p:sp>
    </p:spTree>
    <p:extLst>
      <p:ext uri="{BB962C8B-B14F-4D97-AF65-F5344CB8AC3E}">
        <p14:creationId xmlns:p14="http://schemas.microsoft.com/office/powerpoint/2010/main" val="3540943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F083F8-B40C-A34E-BD6E-B527D70A4CAD}" type="slidenum">
              <a:rPr lang="en-US" smtClean="0"/>
              <a:t>1</a:t>
            </a:fld>
            <a:endParaRPr lang="en-US"/>
          </a:p>
        </p:txBody>
      </p:sp>
    </p:spTree>
    <p:extLst>
      <p:ext uri="{BB962C8B-B14F-4D97-AF65-F5344CB8AC3E}">
        <p14:creationId xmlns:p14="http://schemas.microsoft.com/office/powerpoint/2010/main" val="2884853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DANCE</a:t>
            </a:r>
            <a:r>
              <a:rPr lang="en-GB" sz="1400" b="1" dirty="0">
                <a:latin typeface="+mn-lt"/>
              </a:rPr>
              <a:t> PERFORMANCE</a:t>
            </a:r>
            <a:endParaRPr lang="en-GB" sz="1400" b="1" dirty="0">
              <a:latin typeface="+mn-lt"/>
              <a:ea typeface="Calibri"/>
              <a:cs typeface="Calibri"/>
            </a:endParaRPr>
          </a:p>
          <a:p>
            <a:endParaRPr lang="en-GB" sz="1400">
              <a:latin typeface="+mn-lt"/>
            </a:endParaRPr>
          </a:p>
          <a:p>
            <a:r>
              <a:rPr lang="en-GB" sz="1400" dirty="0">
                <a:latin typeface="+mn-lt"/>
              </a:rPr>
              <a:t>What a wonderful welcome to Greenbank – thank you girls!</a:t>
            </a:r>
            <a:endParaRPr lang="en-GB" sz="1400" dirty="0">
              <a:latin typeface="+mn-lt"/>
              <a:ea typeface="Calibri"/>
              <a:cs typeface="Calibri"/>
            </a:endParaRPr>
          </a:p>
          <a:p>
            <a:endParaRPr lang="en-GB" sz="1400">
              <a:latin typeface="+mn-lt"/>
            </a:endParaRPr>
          </a:p>
          <a:p>
            <a:r>
              <a:rPr lang="en-GB" sz="1400" dirty="0">
                <a:latin typeface="+mn-lt"/>
              </a:rPr>
              <a:t>Good evening and very warm welcome to Greenbank High School.</a:t>
            </a:r>
            <a:endParaRPr lang="en-GB" sz="1400" dirty="0">
              <a:latin typeface="+mn-lt"/>
              <a:ea typeface="Calibri"/>
              <a:cs typeface="Calibri"/>
            </a:endParaRPr>
          </a:p>
          <a:p>
            <a:endParaRPr lang="en-GB" sz="1400">
              <a:latin typeface="+mn-lt"/>
            </a:endParaRPr>
          </a:p>
          <a:p>
            <a:r>
              <a:rPr lang="en-GB" sz="1400" dirty="0">
                <a:latin typeface="+mn-lt"/>
                <a:cs typeface="Calibri"/>
              </a:rPr>
              <a:t>It’s a great privilege to be able to welcome you to our school this evening</a:t>
            </a:r>
            <a:r>
              <a:rPr lang="en-GB" sz="1400" baseline="0" dirty="0">
                <a:latin typeface="+mn-lt"/>
                <a:cs typeface="Calibri"/>
              </a:rPr>
              <a:t>.  </a:t>
            </a:r>
            <a:r>
              <a:rPr lang="en-GB" sz="1400" dirty="0">
                <a:latin typeface="+mn-lt"/>
                <a:cs typeface="Calibri"/>
              </a:rPr>
              <a:t>I would</a:t>
            </a:r>
            <a:r>
              <a:rPr lang="en-GB" sz="1400" baseline="0" dirty="0">
                <a:latin typeface="+mn-lt"/>
                <a:cs typeface="Calibri"/>
              </a:rPr>
              <a:t> like to share with you how immensely proud I am</a:t>
            </a:r>
            <a:r>
              <a:rPr lang="en-GB" sz="1400" dirty="0">
                <a:cs typeface="Calibri"/>
              </a:rPr>
              <a:t>,</a:t>
            </a:r>
            <a:r>
              <a:rPr lang="en-GB" sz="1400" baseline="0" dirty="0">
                <a:latin typeface="+mn-lt"/>
                <a:cs typeface="Calibri"/>
              </a:rPr>
              <a:t> to be leading such a talented and committed team of staff, in a school filled with superb </a:t>
            </a:r>
            <a:r>
              <a:rPr lang="en-GB" sz="1400" dirty="0">
                <a:latin typeface="+mn-lt"/>
                <a:cs typeface="Calibri"/>
              </a:rPr>
              <a:t>students. </a:t>
            </a:r>
            <a:r>
              <a:rPr lang="en-GB" sz="1400" dirty="0">
                <a:cs typeface="Calibri"/>
              </a:rPr>
              <a:t> </a:t>
            </a:r>
            <a:r>
              <a:rPr lang="en-GB" sz="1400" baseline="0" dirty="0">
                <a:latin typeface="+mn-lt"/>
                <a:cs typeface="Calibri"/>
              </a:rPr>
              <a:t> </a:t>
            </a:r>
            <a:r>
              <a:rPr lang="en-GB" sz="1400" dirty="0">
                <a:latin typeface="+mn-lt"/>
              </a:rPr>
              <a:t>It is the school that many staff, myself included, choose to send their own children to</a:t>
            </a:r>
            <a:r>
              <a:rPr lang="en-GB" sz="1400" dirty="0"/>
              <a:t>,</a:t>
            </a:r>
            <a:r>
              <a:rPr lang="en-GB" sz="1400" dirty="0">
                <a:latin typeface="+mn-lt"/>
              </a:rPr>
              <a:t> which I believe is further testament to how good Greenbank is. </a:t>
            </a:r>
            <a:endParaRPr lang="en-GB" sz="1400" dirty="0">
              <a:latin typeface="+mn-lt"/>
              <a:ea typeface="Calibri"/>
              <a:cs typeface="Calibri"/>
            </a:endParaRPr>
          </a:p>
          <a:p>
            <a:endParaRPr lang="en-GB" sz="140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cs typeface="Calibri"/>
              </a:rPr>
              <a:t>So whether your child is in Y6 or Y5 you are on the cusp of making a big decision about their next stage and given that,   we want to make sure that you get a really good feel for what we are all about here at GHS. Myself, senior leaders, teaching and support staff and most importantly our students will be around this evening to answer any questions.</a:t>
            </a:r>
            <a:endParaRPr lang="en-GB" sz="1400" dirty="0">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aseline="0" dirty="0">
                <a:latin typeface="+mn-lt"/>
                <a:cs typeface="Calibri"/>
              </a:rPr>
              <a:t>Transition to secondary school is an exciting one! </a:t>
            </a:r>
            <a:r>
              <a:rPr lang="en-US" sz="1400" dirty="0">
                <a:latin typeface="+mn-lt"/>
                <a:cs typeface="Calibri"/>
              </a:rPr>
              <a:t>… looking</a:t>
            </a:r>
            <a:r>
              <a:rPr lang="en-US" sz="1400" baseline="0" dirty="0">
                <a:latin typeface="+mn-lt"/>
                <a:cs typeface="Calibri"/>
              </a:rPr>
              <a:t> to </a:t>
            </a:r>
            <a:r>
              <a:rPr lang="en-US" sz="1400" dirty="0">
                <a:latin typeface="+mn-lt"/>
                <a:cs typeface="Calibri"/>
              </a:rPr>
              <a:t>spend</a:t>
            </a:r>
            <a:r>
              <a:rPr lang="en-US" sz="1400" baseline="0" dirty="0">
                <a:latin typeface="+mn-lt"/>
                <a:cs typeface="Calibri"/>
              </a:rPr>
              <a:t> 5</a:t>
            </a:r>
            <a:r>
              <a:rPr lang="en-GB" sz="1400" dirty="0">
                <a:latin typeface="+mn-lt"/>
                <a:cs typeface="Calibri"/>
              </a:rPr>
              <a:t> years with us…  I just want to take about 20 minutes or so to give you a flavour of some of the special features of our school and say a little about the admissions process … But first what is it like starting at Greenbank</a:t>
            </a:r>
            <a:r>
              <a:rPr lang="en-GB" sz="1400" baseline="0" dirty="0">
                <a:latin typeface="+mn-lt"/>
                <a:cs typeface="Calibri"/>
              </a:rPr>
              <a:t> High School from a pupil’s point of view? Like to welcome </a:t>
            </a:r>
            <a:r>
              <a:rPr lang="en-GB" sz="1400" dirty="0">
                <a:cs typeface="Calibri"/>
              </a:rPr>
              <a:t>Violet</a:t>
            </a:r>
            <a:r>
              <a:rPr lang="en-GB" sz="1400" baseline="0" dirty="0">
                <a:latin typeface="+mn-lt"/>
                <a:cs typeface="Calibri"/>
              </a:rPr>
              <a:t> from Year 8 and our Head Girl </a:t>
            </a:r>
            <a:r>
              <a:rPr lang="en-GB" sz="1400" dirty="0">
                <a:cs typeface="Calibri"/>
              </a:rPr>
              <a:t>Ellie</a:t>
            </a:r>
            <a:r>
              <a:rPr lang="en-GB" sz="1400" baseline="0" dirty="0">
                <a:latin typeface="+mn-lt"/>
                <a:cs typeface="Calibri"/>
              </a:rPr>
              <a:t> from Year 11.</a:t>
            </a:r>
            <a:endParaRPr lang="en-US" sz="14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cs typeface="Calibri"/>
            </a:endParaRPr>
          </a:p>
          <a:p>
            <a:endParaRPr lang="en-GB"/>
          </a:p>
          <a:p>
            <a:endParaRPr lang="en-GB"/>
          </a:p>
        </p:txBody>
      </p:sp>
      <p:sp>
        <p:nvSpPr>
          <p:cNvPr id="4" name="Slide Number Placeholder 3"/>
          <p:cNvSpPr>
            <a:spLocks noGrp="1"/>
          </p:cNvSpPr>
          <p:nvPr>
            <p:ph type="sldNum" sz="quarter" idx="5"/>
          </p:nvPr>
        </p:nvSpPr>
        <p:spPr/>
        <p:txBody>
          <a:bodyPr/>
          <a:lstStyle/>
          <a:p>
            <a:fld id="{B249BC7D-D589-4E89-AE57-818A295A0C09}" type="slidenum">
              <a:rPr lang="en-GB" smtClean="0"/>
              <a:t>2</a:t>
            </a:fld>
            <a:endParaRPr lang="en-GB"/>
          </a:p>
        </p:txBody>
      </p:sp>
    </p:spTree>
    <p:extLst>
      <p:ext uri="{BB962C8B-B14F-4D97-AF65-F5344CB8AC3E}">
        <p14:creationId xmlns:p14="http://schemas.microsoft.com/office/powerpoint/2010/main" val="998127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a:latin typeface="+mn-lt"/>
              </a:rPr>
              <a:t>Thank you </a:t>
            </a:r>
            <a:r>
              <a:rPr lang="en-GB" sz="1400"/>
              <a:t>Violet </a:t>
            </a:r>
            <a:r>
              <a:rPr lang="en-GB" sz="1400">
                <a:latin typeface="+mn-lt"/>
              </a:rPr>
              <a:t>and </a:t>
            </a:r>
            <a:r>
              <a:rPr lang="en-GB" sz="1400"/>
              <a:t>Ellie</a:t>
            </a:r>
            <a:endParaRPr lang="en-GB" sz="1400">
              <a:latin typeface="+mn-lt"/>
              <a:ea typeface="Calibri"/>
              <a:cs typeface="Calibri"/>
            </a:endParaRPr>
          </a:p>
          <a:p>
            <a:endParaRPr lang="en-GB" sz="1400">
              <a:latin typeface="+mn-lt"/>
            </a:endParaRPr>
          </a:p>
          <a:p>
            <a:r>
              <a:rPr lang="en-GB" sz="1400">
                <a:latin typeface="+mn-lt"/>
              </a:rPr>
              <a:t>Wow!  What a duo to follow!</a:t>
            </a:r>
            <a:endParaRPr lang="en-GB" sz="1400">
              <a:latin typeface="+mn-lt"/>
              <a:ea typeface="Calibri"/>
              <a:cs typeface="Calibri"/>
            </a:endParaRPr>
          </a:p>
        </p:txBody>
      </p:sp>
      <p:sp>
        <p:nvSpPr>
          <p:cNvPr id="4" name="Slide Number Placeholder 3"/>
          <p:cNvSpPr>
            <a:spLocks noGrp="1"/>
          </p:cNvSpPr>
          <p:nvPr>
            <p:ph type="sldNum" sz="quarter" idx="5"/>
          </p:nvPr>
        </p:nvSpPr>
        <p:spPr/>
        <p:txBody>
          <a:bodyPr/>
          <a:lstStyle/>
          <a:p>
            <a:fld id="{B249BC7D-D589-4E89-AE57-818A295A0C09}" type="slidenum">
              <a:rPr lang="en-GB" smtClean="0"/>
              <a:t>3</a:t>
            </a:fld>
            <a:endParaRPr lang="en-GB"/>
          </a:p>
        </p:txBody>
      </p:sp>
    </p:spTree>
    <p:extLst>
      <p:ext uri="{BB962C8B-B14F-4D97-AF65-F5344CB8AC3E}">
        <p14:creationId xmlns:p14="http://schemas.microsoft.com/office/powerpoint/2010/main" val="811401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0F149-698F-0366-60B2-92F646539B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FDD16-D8B1-C148-511E-550EE126A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99166-B31C-F0A9-A095-7FE3A141B926}"/>
              </a:ext>
            </a:extLst>
          </p:cNvPr>
          <p:cNvSpPr>
            <a:spLocks noGrp="1"/>
          </p:cNvSpPr>
          <p:nvPr>
            <p:ph type="body" idx="1"/>
          </p:nvPr>
        </p:nvSpPr>
        <p:spPr/>
        <p:txBody>
          <a:bodyPr/>
          <a:lstStyle/>
          <a:p>
            <a:endParaRPr lang="en-GB" sz="1400">
              <a:latin typeface="+mn-lt"/>
            </a:endParaRPr>
          </a:p>
          <a:p>
            <a:r>
              <a:rPr lang="en-GB" sz="1400" b="1" dirty="0"/>
              <a:t>Our vision is to provide a truly exceptional education - three key components to this:</a:t>
            </a:r>
            <a:endParaRPr lang="en-GB" sz="1400" b="1">
              <a:ea typeface="Calibri"/>
              <a:cs typeface="Calibri"/>
            </a:endParaRPr>
          </a:p>
          <a:p>
            <a:endParaRPr lang="en-US" sz="1400"/>
          </a:p>
          <a:p>
            <a:pPr marL="228600" indent="-228600">
              <a:buAutoNum type="arabicPeriod"/>
            </a:pPr>
            <a:r>
              <a:rPr lang="en-GB" sz="1400" b="1" dirty="0"/>
              <a:t>High quality curriculum, delivered by expert teachers </a:t>
            </a:r>
            <a:r>
              <a:rPr lang="en-GB" sz="1400" dirty="0"/>
              <a:t>– teaching children everything they need to learn and know. This will be with them for life – our drive is to ensure there are no limits for pupils that they can compete and access all the opportunities they need to. </a:t>
            </a:r>
            <a:endParaRPr lang="en-US" sz="1400"/>
          </a:p>
          <a:p>
            <a:pPr marL="228600" indent="-228600">
              <a:buAutoNum type="arabicPeriod"/>
            </a:pPr>
            <a:endParaRPr lang="en-GB" sz="1400"/>
          </a:p>
          <a:p>
            <a:pPr marL="228600" indent="-228600">
              <a:buAutoNum type="arabicPeriod"/>
            </a:pPr>
            <a:r>
              <a:rPr lang="en-GB" sz="1400" b="1" dirty="0"/>
              <a:t>Excellent standards of behaviour </a:t>
            </a:r>
            <a:r>
              <a:rPr lang="en-GB" sz="1400" dirty="0"/>
              <a:t>– highest expectations so that the focus is rightly on learning. This is because first and foremost we care about every child in our school, we have high </a:t>
            </a:r>
            <a:r>
              <a:rPr lang="en-GB" sz="1400" b="1" dirty="0"/>
              <a:t>expectations because we believe in each and every one of them.</a:t>
            </a:r>
            <a:endParaRPr lang="en-US" sz="1400"/>
          </a:p>
          <a:p>
            <a:endParaRPr lang="en-GB" sz="1400"/>
          </a:p>
          <a:p>
            <a:pPr marL="228600" indent="-228600">
              <a:buAutoNum type="arabicPeriod"/>
            </a:pPr>
            <a:r>
              <a:rPr lang="en-GB" sz="1400" b="1" dirty="0"/>
              <a:t>A positive, nurturing learning environment </a:t>
            </a:r>
            <a:r>
              <a:rPr lang="en-GB" sz="1400" dirty="0"/>
              <a:t>– children need to feel </a:t>
            </a:r>
            <a:r>
              <a:rPr lang="en-GB" sz="1400" dirty="0" err="1"/>
              <a:t>afe</a:t>
            </a:r>
            <a:r>
              <a:rPr lang="en-GB" sz="1400" dirty="0"/>
              <a:t> and secure in order to take risks with learning and access all the opportunities on offer. I know that when you walk round this evening this is what you will find. We have excellent relationships with children, a great environment and everyone is committed to ensuring the very best for our pupils.</a:t>
            </a:r>
            <a:endParaRPr lang="en-US" sz="1400"/>
          </a:p>
          <a:p>
            <a:endParaRPr lang="en-GB" sz="1400"/>
          </a:p>
          <a:p>
            <a:r>
              <a:rPr lang="en-GB" sz="1400" b="1" dirty="0">
                <a:ea typeface="Calibri" panose="020F0502020204030204"/>
                <a:cs typeface="Calibri" panose="020F0502020204030204"/>
              </a:rPr>
              <a:t>Importantly a school community where we all belong and feel valued.</a:t>
            </a:r>
          </a:p>
          <a:p>
            <a:pPr marL="228600" indent="-228600">
              <a:buAutoNum type="arabicPeriod"/>
            </a:pPr>
            <a:endParaRPr lang="en-GB" sz="1400" b="1">
              <a:ea typeface="Calibri" panose="020F0502020204030204"/>
              <a:cs typeface="Calibri" panose="020F0502020204030204"/>
            </a:endParaRPr>
          </a:p>
          <a:p>
            <a:br>
              <a:rPr lang="en-US" sz="1400" dirty="0">
                <a:cs typeface="+mn-lt"/>
              </a:rPr>
            </a:br>
            <a:endParaRPr lang="en-US" sz="140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cs typeface="Calibri"/>
            </a:endParaRPr>
          </a:p>
          <a:p>
            <a:endParaRPr lang="en-GB"/>
          </a:p>
          <a:p>
            <a:endParaRPr lang="en-GB"/>
          </a:p>
        </p:txBody>
      </p:sp>
      <p:sp>
        <p:nvSpPr>
          <p:cNvPr id="4" name="Slide Number Placeholder 3">
            <a:extLst>
              <a:ext uri="{FF2B5EF4-FFF2-40B4-BE49-F238E27FC236}">
                <a16:creationId xmlns:a16="http://schemas.microsoft.com/office/drawing/2014/main" id="{AC5EAC89-7951-5BB2-CCF1-24A5304B7289}"/>
              </a:ext>
            </a:extLst>
          </p:cNvPr>
          <p:cNvSpPr>
            <a:spLocks noGrp="1"/>
          </p:cNvSpPr>
          <p:nvPr>
            <p:ph type="sldNum" sz="quarter" idx="5"/>
          </p:nvPr>
        </p:nvSpPr>
        <p:spPr/>
        <p:txBody>
          <a:bodyPr/>
          <a:lstStyle/>
          <a:p>
            <a:fld id="{B249BC7D-D589-4E89-AE57-818A295A0C09}" type="slidenum">
              <a:rPr lang="en-GB" smtClean="0"/>
              <a:t>4</a:t>
            </a:fld>
            <a:endParaRPr lang="en-GB"/>
          </a:p>
        </p:txBody>
      </p:sp>
    </p:spTree>
    <p:extLst>
      <p:ext uri="{BB962C8B-B14F-4D97-AF65-F5344CB8AC3E}">
        <p14:creationId xmlns:p14="http://schemas.microsoft.com/office/powerpoint/2010/main" val="193759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Our school values centre around our school motto of INSPIRE CARE ACHIEVE.  </a:t>
            </a:r>
            <a:r>
              <a:rPr lang="en-GB" dirty="0">
                <a:highlight>
                  <a:srgbClr val="F5F5F5"/>
                </a:highlight>
              </a:rPr>
              <a:t>Actively teach and role model these values across the school, within curriculum and personal development time – theme them against subject areas. </a:t>
            </a:r>
            <a:endParaRPr lang="en-US" dirty="0">
              <a:solidFill>
                <a:srgbClr val="444444"/>
              </a:solidFill>
            </a:endParaRPr>
          </a:p>
          <a:p>
            <a:endParaRPr lang="en-GB">
              <a:solidFill>
                <a:srgbClr val="444444"/>
              </a:solidFill>
            </a:endParaRPr>
          </a:p>
          <a:p>
            <a:r>
              <a:rPr lang="en-GB" b="1" dirty="0"/>
              <a:t>We operate a warm and strict approach </a:t>
            </a:r>
            <a:r>
              <a:rPr lang="en-GB" dirty="0"/>
              <a:t>so that children learn to be organised, respectful and have a great attitude to learning. When they get these things right routinely they are rewarded in many different ways, earning achievement points  for getting things right, going above and beyond, modelling our school values.</a:t>
            </a:r>
            <a:endParaRPr lang="en-GB" dirty="0">
              <a:solidFill>
                <a:srgbClr val="000000"/>
              </a:solidFill>
              <a:ea typeface="Calibri"/>
              <a:cs typeface="Calibri"/>
            </a:endParaRPr>
          </a:p>
          <a:p>
            <a:endParaRPr lang="en-GB">
              <a:solidFill>
                <a:srgbClr val="444444"/>
              </a:solidFill>
            </a:endParaRPr>
          </a:p>
          <a:p>
            <a:r>
              <a:rPr lang="en-GB" dirty="0"/>
              <a:t>When mistakes are made then we help pupils to learn and reflect on this through our centralised restorative behaviour system, this is clear and consistent which we know are so important for children. </a:t>
            </a:r>
            <a:endParaRPr lang="en-US" dirty="0">
              <a:solidFill>
                <a:srgbClr val="000000"/>
              </a:solidFill>
              <a:ea typeface="Calibri"/>
              <a:cs typeface="Calibri"/>
            </a:endParaRPr>
          </a:p>
          <a:p>
            <a:endParaRPr lang="en-GB"/>
          </a:p>
          <a:p>
            <a:r>
              <a:rPr lang="en-US" dirty="0"/>
              <a:t>We teach our pupils how to behave… don’t assume they just know how to… its part of growing up and a safe, calm and structured environment. </a:t>
            </a:r>
            <a:endParaRPr lang="en-US" dirty="0">
              <a:solidFill>
                <a:srgbClr val="444444"/>
              </a:solidFill>
            </a:endParaRPr>
          </a:p>
          <a:p>
            <a:endParaRPr lang="en-GB">
              <a:solidFill>
                <a:srgbClr val="444444"/>
              </a:solidFill>
              <a:ea typeface="Calibri" panose="020F0502020204030204"/>
              <a:cs typeface="Calibri" panose="020F0502020204030204"/>
            </a:endParaRPr>
          </a:p>
          <a:p>
            <a:r>
              <a:rPr lang="en-GB" b="1" dirty="0"/>
              <a:t>Principally if they are the right uniform, got their pencil cases and books for the day they will be just fine!</a:t>
            </a:r>
            <a:endParaRPr lang="en-GB" dirty="0">
              <a:solidFill>
                <a:srgbClr val="444444"/>
              </a:solidFill>
            </a:endParaRPr>
          </a:p>
          <a:p>
            <a:endParaRPr lang="en-US"/>
          </a:p>
        </p:txBody>
      </p:sp>
      <p:sp>
        <p:nvSpPr>
          <p:cNvPr id="4" name="Slide Number Placeholder 3"/>
          <p:cNvSpPr>
            <a:spLocks noGrp="1"/>
          </p:cNvSpPr>
          <p:nvPr>
            <p:ph type="sldNum" sz="quarter" idx="5"/>
          </p:nvPr>
        </p:nvSpPr>
        <p:spPr/>
        <p:txBody>
          <a:bodyPr/>
          <a:lstStyle/>
          <a:p>
            <a:fld id="{B249BC7D-D589-4E89-AE57-818A295A0C09}" type="slidenum">
              <a:rPr lang="en-GB" smtClean="0"/>
              <a:t>5</a:t>
            </a:fld>
            <a:endParaRPr lang="en-GB"/>
          </a:p>
        </p:txBody>
      </p:sp>
    </p:spTree>
    <p:extLst>
      <p:ext uri="{BB962C8B-B14F-4D97-AF65-F5344CB8AC3E}">
        <p14:creationId xmlns:p14="http://schemas.microsoft.com/office/powerpoint/2010/main" val="1507465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a:t>So why choose</a:t>
            </a:r>
            <a:r>
              <a:rPr lang="en-GB" sz="1400" b="1">
                <a:latin typeface="+mn-lt"/>
              </a:rPr>
              <a:t> </a:t>
            </a:r>
            <a:r>
              <a:rPr lang="en-GB" sz="1400" b="1"/>
              <a:t>an All</a:t>
            </a:r>
            <a:r>
              <a:rPr lang="en-GB" sz="1400" b="1">
                <a:latin typeface="+mn-lt"/>
              </a:rPr>
              <a:t> Girls education</a:t>
            </a:r>
            <a:r>
              <a:rPr lang="en-GB" sz="1400" b="1"/>
              <a:t>?</a:t>
            </a:r>
            <a:endParaRPr lang="en-GB" sz="1400" b="1">
              <a:latin typeface="+mn-lt"/>
            </a:endParaRPr>
          </a:p>
          <a:p>
            <a:endParaRPr lang="en-GB" sz="1400">
              <a:latin typeface="+mn-lt"/>
              <a:cs typeface="Calibri"/>
            </a:endParaRPr>
          </a:p>
          <a:p>
            <a:r>
              <a:rPr lang="en-GB" sz="1400">
                <a:latin typeface="+mn-lt"/>
                <a:cs typeface="Calibri"/>
              </a:rPr>
              <a:t>There are a number of reasons why this works well for so many pupils and having worked in both mixed and in single sex schools there are a few things that are noticeable. </a:t>
            </a:r>
          </a:p>
          <a:p>
            <a:endParaRPr lang="en-GB" sz="1400">
              <a:latin typeface="+mn-lt"/>
              <a:cs typeface="Calibri"/>
            </a:endParaRPr>
          </a:p>
          <a:p>
            <a:r>
              <a:rPr lang="en-GB" sz="1400">
                <a:latin typeface="+mn-lt"/>
                <a:cs typeface="Calibri"/>
              </a:rPr>
              <a:t>In the classroom children are confident to get involved and answer and ask questions – if you join us for one of our tours you will see the </a:t>
            </a:r>
            <a:r>
              <a:rPr lang="en-GB" sz="1400">
                <a:cs typeface="Calibri"/>
              </a:rPr>
              <a:t>safe, calm</a:t>
            </a:r>
            <a:r>
              <a:rPr lang="en-GB" sz="1400">
                <a:latin typeface="+mn-lt"/>
                <a:cs typeface="Calibri"/>
              </a:rPr>
              <a:t> and purposeful way in which our pupils work.</a:t>
            </a:r>
            <a:endParaRPr lang="en-GB" sz="1400">
              <a:latin typeface="+mn-lt"/>
              <a:ea typeface="Calibri"/>
              <a:cs typeface="Calibri"/>
            </a:endParaRPr>
          </a:p>
          <a:p>
            <a:endParaRPr lang="en-GB" sz="1400">
              <a:latin typeface="+mn-lt"/>
              <a:cs typeface="Calibri"/>
            </a:endParaRPr>
          </a:p>
          <a:p>
            <a:r>
              <a:rPr lang="en-GB" sz="1400">
                <a:latin typeface="+mn-lt"/>
                <a:cs typeface="Calibri"/>
              </a:rPr>
              <a:t>We also know that on average girls make better progress in single sex schools compared with co-ed. This is predominantly down to the environment and the opportunities which can be tailored for girls to ensure that we are supporting them, to challenge stereotypes, to have sky high aspirations and to access all of the opportunities.</a:t>
            </a:r>
          </a:p>
          <a:p>
            <a:endParaRPr lang="en-GB" sz="1400">
              <a:latin typeface="+mn-lt"/>
              <a:cs typeface="Calibri"/>
            </a:endParaRPr>
          </a:p>
          <a:p>
            <a:r>
              <a:rPr lang="en-GB" sz="1400">
                <a:latin typeface="+mn-lt"/>
                <a:cs typeface="Calibri"/>
              </a:rPr>
              <a:t>What is also of note is the confidence and concentration that pupils have without the distraction of boys allowing the focus to be on accessing all of the opportunities on offer as well as the full curriculum.</a:t>
            </a:r>
          </a:p>
        </p:txBody>
      </p:sp>
      <p:sp>
        <p:nvSpPr>
          <p:cNvPr id="4" name="Slide Number Placeholder 3"/>
          <p:cNvSpPr>
            <a:spLocks noGrp="1"/>
          </p:cNvSpPr>
          <p:nvPr>
            <p:ph type="sldNum" sz="quarter" idx="10"/>
          </p:nvPr>
        </p:nvSpPr>
        <p:spPr/>
        <p:txBody>
          <a:bodyPr/>
          <a:lstStyle/>
          <a:p>
            <a:fld id="{5DFE357B-4F8B-4C87-A918-63DD1E3995B4}" type="slidenum">
              <a:rPr lang="en-US" smtClean="0"/>
              <a:t>6</a:t>
            </a:fld>
            <a:endParaRPr lang="en-US"/>
          </a:p>
        </p:txBody>
      </p:sp>
    </p:spTree>
    <p:extLst>
      <p:ext uri="{BB962C8B-B14F-4D97-AF65-F5344CB8AC3E}">
        <p14:creationId xmlns:p14="http://schemas.microsoft.com/office/powerpoint/2010/main" val="1562141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cs typeface="Calibri"/>
            </a:endParaRPr>
          </a:p>
          <a:p>
            <a:r>
              <a:rPr lang="en-US" sz="1400" dirty="0">
                <a:cs typeface="Calibri"/>
              </a:rPr>
              <a:t>We</a:t>
            </a:r>
            <a:r>
              <a:rPr lang="en-US" sz="1400" dirty="0">
                <a:latin typeface="+mn-lt"/>
                <a:cs typeface="Calibri"/>
              </a:rPr>
              <a:t> inspire our learners every day with a broad curriculum giving children the core knowledge they need to go on and study whatever they choose to do. </a:t>
            </a:r>
            <a:endParaRPr lang="en-US" dirty="0">
              <a:ea typeface="Calibri"/>
              <a:cs typeface="Calibri"/>
            </a:endParaRPr>
          </a:p>
          <a:p>
            <a:r>
              <a:rPr lang="en-US" sz="1400" dirty="0">
                <a:latin typeface="+mn-lt"/>
                <a:cs typeface="Calibri"/>
              </a:rPr>
              <a:t>We have a sky's the limit approach with no pre-determined targets for pupils.</a:t>
            </a:r>
            <a:endParaRPr lang="en-US" sz="1400" dirty="0">
              <a:latin typeface="+mn-lt"/>
              <a:ea typeface="Calibri"/>
              <a:cs typeface="Calibri"/>
            </a:endParaRPr>
          </a:p>
          <a:p>
            <a:endParaRPr lang="en-US" sz="1400">
              <a:latin typeface="+mn-lt"/>
              <a:cs typeface="Calibri"/>
            </a:endParaRPr>
          </a:p>
          <a:p>
            <a:r>
              <a:rPr lang="en-US" sz="1400" dirty="0">
                <a:latin typeface="+mn-lt"/>
                <a:cs typeface="Calibri"/>
              </a:rPr>
              <a:t>We have specialists in all subject areas which may sound obvious but actually is not always the case at secondary. Subject knowledge and how this is taught are the 2 most important aspects in how well children learn and so excellent subject knowledge is an incredibly important aspect of their learning. We have examiners in every faculty of the school as well as professional development to support staff being at the top of their game in terms of pedagogy. </a:t>
            </a:r>
            <a:endParaRPr lang="en-GB" sz="1400" b="1" dirty="0">
              <a:latin typeface="+mn-lt"/>
              <a:ea typeface="ＭＳ Ｐゴシック"/>
              <a:cs typeface="Calibri"/>
            </a:endParaRPr>
          </a:p>
          <a:p>
            <a:endParaRPr lang="en-US" sz="1400">
              <a:latin typeface="+mn-lt"/>
              <a:cs typeface="Calibri"/>
            </a:endParaRPr>
          </a:p>
          <a:p>
            <a:r>
              <a:rPr lang="en-US" sz="1400" dirty="0">
                <a:latin typeface="+mn-lt"/>
                <a:cs typeface="Calibri"/>
              </a:rPr>
              <a:t>We believe and know from research that pupils on average do better in mixed ability classes. Most of our curriculum is delivered in this way and we ensure that all children learn across a broad curriculum</a:t>
            </a:r>
            <a:r>
              <a:rPr lang="en-US" sz="1400" dirty="0">
                <a:cs typeface="Calibri"/>
              </a:rPr>
              <a:t> - (exception of </a:t>
            </a:r>
            <a:r>
              <a:rPr lang="en-US" sz="1400" dirty="0" err="1">
                <a:cs typeface="Calibri"/>
              </a:rPr>
              <a:t>maths</a:t>
            </a:r>
            <a:r>
              <a:rPr lang="en-US" sz="1400" dirty="0">
                <a:cs typeface="Calibri"/>
              </a:rPr>
              <a:t> which is </a:t>
            </a:r>
            <a:r>
              <a:rPr lang="en-US" sz="1400" dirty="0" err="1">
                <a:cs typeface="Calibri"/>
              </a:rPr>
              <a:t>setted</a:t>
            </a:r>
            <a:r>
              <a:rPr lang="en-US" sz="1400" dirty="0">
                <a:cs typeface="Calibri"/>
              </a:rPr>
              <a:t>)</a:t>
            </a:r>
            <a:endParaRPr lang="en-US" sz="1400" dirty="0">
              <a:latin typeface="+mn-lt"/>
              <a:ea typeface="Calibri"/>
              <a:cs typeface="Calibri"/>
            </a:endParaRPr>
          </a:p>
          <a:p>
            <a:endParaRPr lang="en-US" sz="1400">
              <a:latin typeface="+mn-lt"/>
              <a:cs typeface="Calibri"/>
            </a:endParaRPr>
          </a:p>
          <a:p>
            <a:r>
              <a:rPr lang="en-US" sz="1400" dirty="0">
                <a:latin typeface="+mn-lt"/>
                <a:cs typeface="Calibri"/>
              </a:rPr>
              <a:t>Learning is brought to life with world class teaching, extra-curricular clubs, curriculum based visits and links to careers and FE/HE.  These are all important as they help children to understand why their learning matters in a real context but it also develops pupil to pupil and pupil to staff relationships. Learning is often assessed based on what pupils remember and again, extra curricular activities and visits will help children to create memories in a way that will allow them to learn and recall </a:t>
            </a:r>
            <a:r>
              <a:rPr lang="en-US" sz="1400" dirty="0">
                <a:cs typeface="Calibri"/>
              </a:rPr>
              <a:t>knowledge and skills even</a:t>
            </a:r>
            <a:r>
              <a:rPr lang="en-US" sz="1400" dirty="0">
                <a:latin typeface="+mn-lt"/>
                <a:cs typeface="Calibri"/>
              </a:rPr>
              <a:t> better.</a:t>
            </a:r>
            <a:endParaRPr lang="en-US" sz="1400" dirty="0">
              <a:latin typeface="+mn-lt"/>
              <a:ea typeface="Calibri"/>
              <a:cs typeface="Calibri"/>
            </a:endParaRPr>
          </a:p>
          <a:p>
            <a:endParaRPr lang="en-US" sz="1400">
              <a:latin typeface="+mn-lt"/>
              <a:cs typeface="Calibri"/>
            </a:endParaRPr>
          </a:p>
          <a:p>
            <a:r>
              <a:rPr lang="en-US" sz="1400" dirty="0">
                <a:latin typeface="+mn-lt"/>
                <a:cs typeface="Calibri"/>
              </a:rPr>
              <a:t>We also support pupils to develop their leadership skills so that by Y9 they all have an area that they lead on, supporting younger pupils.</a:t>
            </a:r>
            <a:endParaRPr lang="en-US" sz="1400" dirty="0">
              <a:latin typeface="+mn-lt"/>
              <a:ea typeface="Calibri"/>
              <a:cs typeface="Calibri"/>
            </a:endParaRPr>
          </a:p>
          <a:p>
            <a:endParaRPr lang="en-US" sz="1400">
              <a:latin typeface="+mn-lt"/>
              <a:cs typeface="Calibri"/>
            </a:endParaRPr>
          </a:p>
          <a:p>
            <a:r>
              <a:rPr lang="en-US" sz="1400" dirty="0">
                <a:latin typeface="+mn-lt"/>
                <a:cs typeface="Calibri"/>
              </a:rPr>
              <a:t>Finally, and almost most importantly, children need to read frequently and widely to access the curriculum, we focus on this routinely and encourage parents and carers to do the same.</a:t>
            </a:r>
            <a:endParaRPr lang="en-US" sz="1400" dirty="0">
              <a:latin typeface="+mn-lt"/>
              <a:ea typeface="Calibri"/>
              <a:cs typeface="Calibri"/>
            </a:endParaRPr>
          </a:p>
          <a:p>
            <a:endParaRPr lang="en-US" sz="1400">
              <a:latin typeface="+mn-lt"/>
              <a:cs typeface="Calibri"/>
            </a:endParaRPr>
          </a:p>
          <a:p>
            <a:r>
              <a:rPr lang="en-US" sz="1400" dirty="0">
                <a:latin typeface="+mn-lt"/>
                <a:cs typeface="Calibri"/>
              </a:rPr>
              <a:t>Students who join us that have not yet reached age expected results - we respond,  and plan additional support to ensure that children understand the basics before we move on, as well as ensuring those that are ready are sufficiently challenged and are making progress.</a:t>
            </a:r>
            <a:endParaRPr lang="en-US" sz="1400" dirty="0">
              <a:latin typeface="+mn-lt"/>
              <a:ea typeface="Calibri"/>
              <a:cs typeface="Calibri"/>
            </a:endParaRPr>
          </a:p>
          <a:p>
            <a:endParaRPr lang="en-US">
              <a:cs typeface="Calibri"/>
            </a:endParaRPr>
          </a:p>
          <a:p>
            <a:endParaRPr lang="en-GB"/>
          </a:p>
        </p:txBody>
      </p:sp>
      <p:sp>
        <p:nvSpPr>
          <p:cNvPr id="4" name="Slide Number Placeholder 3"/>
          <p:cNvSpPr>
            <a:spLocks noGrp="1"/>
          </p:cNvSpPr>
          <p:nvPr>
            <p:ph type="sldNum" sz="quarter" idx="5"/>
          </p:nvPr>
        </p:nvSpPr>
        <p:spPr/>
        <p:txBody>
          <a:bodyPr/>
          <a:lstStyle/>
          <a:p>
            <a:fld id="{B249BC7D-D589-4E89-AE57-818A295A0C09}" type="slidenum">
              <a:rPr lang="en-GB" smtClean="0"/>
              <a:t>7</a:t>
            </a:fld>
            <a:endParaRPr lang="en-GB"/>
          </a:p>
        </p:txBody>
      </p:sp>
    </p:spTree>
    <p:extLst>
      <p:ext uri="{BB962C8B-B14F-4D97-AF65-F5344CB8AC3E}">
        <p14:creationId xmlns:p14="http://schemas.microsoft.com/office/powerpoint/2010/main" val="3594298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4688" y="808038"/>
            <a:ext cx="5387975" cy="4041775"/>
          </a:xfrm>
        </p:spPr>
      </p:sp>
      <p:sp>
        <p:nvSpPr>
          <p:cNvPr id="3" name="Notes Placeholder 2"/>
          <p:cNvSpPr>
            <a:spLocks noGrp="1"/>
          </p:cNvSpPr>
          <p:nvPr>
            <p:ph type="body" idx="1"/>
          </p:nvPr>
        </p:nvSpPr>
        <p:spPr/>
        <p:txBody>
          <a:bodyPr/>
          <a:lstStyle/>
          <a:p>
            <a:endParaRPr lang="en-GB" sz="1400">
              <a:latin typeface="+mn-lt"/>
            </a:endParaRPr>
          </a:p>
          <a:p>
            <a:r>
              <a:rPr lang="en-GB" sz="1400" dirty="0"/>
              <a:t>Super excited to</a:t>
            </a:r>
            <a:r>
              <a:rPr lang="en-GB" sz="1400" dirty="0">
                <a:latin typeface="+mn-lt"/>
              </a:rPr>
              <a:t> be selected by the DfE for a brand new school – significant multimillion pound investment</a:t>
            </a:r>
            <a:r>
              <a:rPr lang="en-GB" sz="1400" dirty="0"/>
              <a:t>.  Planning was agreed unanimously only last night at Planning Committee meeting.</a:t>
            </a:r>
            <a:endParaRPr lang="en-GB" sz="1400" dirty="0">
              <a:latin typeface="+mn-lt"/>
              <a:ea typeface="Calibri"/>
              <a:cs typeface="Calibri"/>
            </a:endParaRPr>
          </a:p>
          <a:p>
            <a:endParaRPr lang="en-GB" sz="1400">
              <a:latin typeface="+mn-lt"/>
            </a:endParaRPr>
          </a:p>
          <a:p>
            <a:r>
              <a:rPr lang="en-GB" sz="1400" dirty="0"/>
              <a:t>Expecting work</a:t>
            </a:r>
            <a:r>
              <a:rPr lang="en-GB" sz="1400" dirty="0">
                <a:latin typeface="+mn-lt"/>
              </a:rPr>
              <a:t> </a:t>
            </a:r>
            <a:r>
              <a:rPr lang="en-GB" sz="1400" dirty="0"/>
              <a:t>to start</a:t>
            </a:r>
            <a:r>
              <a:rPr lang="en-GB" sz="1400" dirty="0">
                <a:latin typeface="+mn-lt"/>
              </a:rPr>
              <a:t> on site </a:t>
            </a:r>
            <a:r>
              <a:rPr lang="en-GB" sz="1400" dirty="0"/>
              <a:t>end of this </a:t>
            </a:r>
            <a:r>
              <a:rPr lang="en-GB" sz="1400" dirty="0">
                <a:latin typeface="+mn-lt"/>
              </a:rPr>
              <a:t>year (</a:t>
            </a:r>
            <a:r>
              <a:rPr lang="en-GB" sz="1400" dirty="0"/>
              <a:t>2026</a:t>
            </a:r>
            <a:r>
              <a:rPr lang="en-GB" sz="1400" dirty="0">
                <a:latin typeface="+mn-lt"/>
              </a:rPr>
              <a:t>) – finished </a:t>
            </a:r>
            <a:r>
              <a:rPr lang="en-GB" sz="1400" dirty="0"/>
              <a:t>end of 2028/early 2029 – most of their school career in a fantastic new school building with incredible facilities.</a:t>
            </a:r>
            <a:r>
              <a:rPr lang="en-GB" sz="1400" dirty="0">
                <a:latin typeface="+mn-lt"/>
              </a:rPr>
              <a:t> Majority of school building </a:t>
            </a:r>
            <a:r>
              <a:rPr lang="en-GB" sz="1400" dirty="0"/>
              <a:t>will remain</a:t>
            </a:r>
            <a:r>
              <a:rPr lang="en-GB" sz="1400" dirty="0">
                <a:latin typeface="+mn-lt"/>
              </a:rPr>
              <a:t> in operation during the build programme. Disruption minimised, some temp accommodation – better than existing spaces! </a:t>
            </a:r>
            <a:r>
              <a:rPr lang="en-GB" sz="1400" dirty="0"/>
              <a:t>  </a:t>
            </a:r>
            <a:r>
              <a:rPr lang="en-GB" sz="1400" dirty="0" err="1"/>
              <a:t>Onlylast</a:t>
            </a:r>
            <a:r>
              <a:rPr lang="en-GB" sz="1400" dirty="0"/>
              <a:t> night planning permission was unanimously granted by Sefton Planning Committee </a:t>
            </a:r>
            <a:endParaRPr lang="en-GB" sz="1400" dirty="0">
              <a:latin typeface="+mn-lt"/>
              <a:ea typeface="Calibri"/>
              <a:cs typeface="Calibri"/>
            </a:endParaRPr>
          </a:p>
          <a:p>
            <a:pPr fontAlgn="base"/>
            <a:endParaRPr lang="en-US">
              <a:ea typeface="Calibri"/>
              <a:cs typeface="Calibri"/>
            </a:endParaRPr>
          </a:p>
          <a:p>
            <a:pPr fontAlgn="base"/>
            <a:r>
              <a:rPr lang="en-GB" sz="1200" b="0" i="0" kern="1200" dirty="0">
                <a:solidFill>
                  <a:schemeClr val="tx1"/>
                </a:solidFill>
                <a:effectLst/>
                <a:latin typeface="+mn-lt"/>
                <a:ea typeface="+mn-ea"/>
                <a:cs typeface="+mn-cs"/>
              </a:rPr>
              <a:t>​</a:t>
            </a:r>
            <a:r>
              <a:rPr lang="en-GB" dirty="0"/>
              <a:t>Ppt will be published on our school website so please do have a look at You Tube link – fly through the new building.</a:t>
            </a:r>
            <a:endParaRPr lang="en-GB" dirty="0">
              <a:ea typeface="Calibri"/>
              <a:cs typeface="Calibri"/>
            </a:endParaRPr>
          </a:p>
          <a:p>
            <a:endParaRPr lang="en-GB"/>
          </a:p>
          <a:p>
            <a:r>
              <a:rPr lang="en-GB" dirty="0"/>
              <a:t>Hand over to HH who will share more information on our curriculum offer and transition process.</a:t>
            </a:r>
            <a:endParaRPr lang="en-GB" sz="1200" b="0" i="0" kern="1200" dirty="0">
              <a:solidFill>
                <a:schemeClr val="tx1"/>
              </a:solidFill>
              <a:effectLst/>
              <a:latin typeface="+mn-lt"/>
              <a:ea typeface="Calibri"/>
              <a:cs typeface="Calibri"/>
            </a:endParaRPr>
          </a:p>
          <a:p>
            <a:pPr rtl="0" fontAlgn="base"/>
            <a:endParaRPr lang="en-US" sz="1200" b="0" i="0" kern="1200">
              <a:solidFill>
                <a:schemeClr val="tx1"/>
              </a:solidFill>
              <a:effectLst/>
              <a:latin typeface="+mn-lt"/>
              <a:ea typeface="Calibri"/>
              <a:cs typeface="Calibri"/>
            </a:endParaRPr>
          </a:p>
          <a:p>
            <a:pPr rtl="0" fontAlgn="base"/>
            <a:r>
              <a:rPr lang="en-GB" sz="1200" b="0" i="0" kern="1200" dirty="0">
                <a:solidFill>
                  <a:schemeClr val="tx1"/>
                </a:solidFill>
                <a:effectLst/>
                <a:latin typeface="+mn-lt"/>
                <a:ea typeface="+mn-ea"/>
                <a:cs typeface="+mn-cs"/>
              </a:rPr>
              <a:t>​</a:t>
            </a:r>
            <a:endParaRPr lang="en-GB" sz="1200" b="0" i="0" kern="1200" dirty="0">
              <a:solidFill>
                <a:schemeClr val="tx1"/>
              </a:solidFill>
              <a:effectLst/>
              <a:latin typeface="+mn-lt"/>
              <a:ea typeface="Calibri"/>
              <a:cs typeface="Calibri"/>
            </a:endParaRPr>
          </a:p>
          <a:p>
            <a:pPr rtl="0"/>
            <a:endParaRPr lang="en-GB"/>
          </a:p>
        </p:txBody>
      </p:sp>
      <p:sp>
        <p:nvSpPr>
          <p:cNvPr id="4" name="Slide Number Placeholder 3"/>
          <p:cNvSpPr>
            <a:spLocks noGrp="1"/>
          </p:cNvSpPr>
          <p:nvPr>
            <p:ph type="sldNum" sz="quarter" idx="5"/>
          </p:nvPr>
        </p:nvSpPr>
        <p:spPr/>
        <p:txBody>
          <a:bodyPr/>
          <a:lstStyle/>
          <a:p>
            <a:fld id="{1E1A0688-2FCD-485D-8266-229F930E57D3}" type="slidenum">
              <a:rPr lang="en-GB" smtClean="0"/>
              <a:t>8</a:t>
            </a:fld>
            <a:endParaRPr lang="en-GB"/>
          </a:p>
        </p:txBody>
      </p:sp>
    </p:spTree>
    <p:extLst>
      <p:ext uri="{BB962C8B-B14F-4D97-AF65-F5344CB8AC3E}">
        <p14:creationId xmlns:p14="http://schemas.microsoft.com/office/powerpoint/2010/main" val="2933576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610E0-DECB-6DAA-894F-2232F2B03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BA9C0-BBAD-C7D4-26BF-AB6F1D602D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8B64DB-00E4-401B-6EFC-0C4D8457F7E1}"/>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3055EB1A-1FF4-535C-92D8-F7B643CD9B8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249BC7D-D589-4E89-AE57-818A295A0C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49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B04C0-9AFF-DCC4-CCCF-4A4818CAA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9D1E2-FFE1-236E-89F8-50FFA0418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2356B-45DD-16ED-FDF3-DB61027C5D41}"/>
              </a:ext>
            </a:extLst>
          </p:cNvPr>
          <p:cNvSpPr>
            <a:spLocks noGrp="1"/>
          </p:cNvSpPr>
          <p:nvPr>
            <p:ph type="body" idx="1"/>
          </p:nvPr>
        </p:nvSpPr>
        <p:spPr/>
        <p:txBody>
          <a:bodyPr/>
          <a:lstStyle/>
          <a:p>
            <a:pPr>
              <a:defRPr/>
            </a:pPr>
            <a:r>
              <a:rPr lang="en-US"/>
              <a:t>At Greenbank High School, our curriculum is built around our vision of </a:t>
            </a:r>
            <a:r>
              <a:rPr lang="en-US" i="1"/>
              <a:t>Educational Excellence for All</a:t>
            </a:r>
            <a:r>
              <a:rPr lang="en-US"/>
              <a:t> and our commitment to the Greenbank values. We want every student to be ambitious, resilient, respectful and ready to make a positive contribution to the world around them.</a:t>
            </a:r>
          </a:p>
          <a:p>
            <a:pPr>
              <a:defRPr/>
            </a:pPr>
            <a:r>
              <a:rPr lang="en-US"/>
              <a:t>From September 2026, students will benefit from a full three-year Key Stage 3 curriculum. This means more time to explore a broad range of subjects, build secure knowledge and develop the confidence and curiosity that underpin lifelong learning. Rather than rushing students towards examinations, we believe in giving them the time to think deeply, develop mastery and truly understand what they are learning.</a:t>
            </a:r>
            <a:endParaRPr lang="en-US">
              <a:ea typeface="Calibri"/>
              <a:cs typeface="Calibri"/>
            </a:endParaRPr>
          </a:p>
          <a:p>
            <a:pPr>
              <a:defRPr/>
            </a:pPr>
            <a:r>
              <a:rPr lang="en-US"/>
              <a:t>Our curriculum is carefully sequenced so that knowledge is revisited and strengthened over time, helping students become confident learners, critical thinkers and effective communicators. Alongside academic success, we place great importance on enrichment, leadership opportunities, creativity and personal development, ensuring students grow in character as well as achievement.</a:t>
            </a:r>
            <a:endParaRPr lang="en-US">
              <a:ea typeface="Calibri"/>
              <a:cs typeface="Calibri"/>
            </a:endParaRPr>
          </a:p>
          <a:p>
            <a:pPr>
              <a:defRPr/>
            </a:pPr>
            <a:endParaRPr lang="en-US"/>
          </a:p>
        </p:txBody>
      </p:sp>
      <p:sp>
        <p:nvSpPr>
          <p:cNvPr id="4" name="Slide Number Placeholder 3">
            <a:extLst>
              <a:ext uri="{FF2B5EF4-FFF2-40B4-BE49-F238E27FC236}">
                <a16:creationId xmlns:a16="http://schemas.microsoft.com/office/drawing/2014/main" id="{3C97BF79-4637-ABE5-325C-5949B9C4D92B}"/>
              </a:ext>
            </a:extLst>
          </p:cNvPr>
          <p:cNvSpPr>
            <a:spLocks noGrp="1"/>
          </p:cNvSpPr>
          <p:nvPr>
            <p:ph type="sldNum" sz="quarter" idx="5"/>
          </p:nvPr>
        </p:nvSpPr>
        <p:spPr/>
        <p:txBody>
          <a:bodyPr/>
          <a:lstStyle/>
          <a:p>
            <a:fld id="{B249BC7D-D589-4E89-AE57-818A295A0C09}" type="slidenum">
              <a:rPr lang="en-GB" smtClean="0"/>
              <a:t>10</a:t>
            </a:fld>
            <a:endParaRPr lang="en-GB"/>
          </a:p>
        </p:txBody>
      </p:sp>
    </p:spTree>
    <p:extLst>
      <p:ext uri="{BB962C8B-B14F-4D97-AF65-F5344CB8AC3E}">
        <p14:creationId xmlns:p14="http://schemas.microsoft.com/office/powerpoint/2010/main" val="1138023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41807-C3DD-B372-81FD-9E669053E1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26C2A-4606-0EE7-C6A3-110021E9C2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D137B-F050-7280-1D53-9846763430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mn-lt"/>
              <a:ea typeface="Calibri"/>
              <a:cs typeface="Calibri"/>
            </a:endParaRPr>
          </a:p>
          <a:p>
            <a:pPr>
              <a:defRPr/>
            </a:pPr>
            <a:endParaRPr lang="en-US">
              <a:solidFill>
                <a:srgbClr val="444444"/>
              </a:solidFill>
            </a:endParaRPr>
          </a:p>
          <a:p>
            <a:pPr>
              <a:defRPr/>
            </a:pPr>
            <a:r>
              <a:rPr lang="en-US"/>
              <a:t>Students will study nine GCSEs, allowing greater depth of learning without reducing ambition. This approach enables students to achieve strong outcomes, whilst also developing the literacy, numeracy, digital skills and wider experiences they will need for future success.</a:t>
            </a:r>
            <a:endParaRPr lang="en-US">
              <a:solidFill>
                <a:srgbClr val="444444"/>
              </a:solidFill>
            </a:endParaRPr>
          </a:p>
          <a:p>
            <a:pPr>
              <a:defRPr/>
            </a:pPr>
            <a:r>
              <a:rPr lang="en-US"/>
              <a:t>Above all, our curriculum reflects our belief that every child should feel known, valued and supported. We maintain high expectations for all students, including those with additional needs, while providing the opportunities and encouragement that help every young person thrive.</a:t>
            </a:r>
            <a:endParaRPr lang="en-US">
              <a:solidFill>
                <a:srgbClr val="444444"/>
              </a:solidFill>
            </a:endParaRPr>
          </a:p>
          <a:p>
            <a:pPr>
              <a:defRPr/>
            </a:pPr>
            <a:r>
              <a:rPr lang="en-US"/>
              <a:t>At Greenbank, we don't believe that success comes from doing more. We believe it comes from learning more deeply, thinking more critically and embracing every opportunity to grow. That is how we live our values and how we prepare our students for successful futures.</a:t>
            </a:r>
            <a:endParaRPr lang="en-US">
              <a:solidFill>
                <a:srgbClr val="444444"/>
              </a:solidFill>
            </a:endParaRPr>
          </a:p>
          <a:p>
            <a:pPr>
              <a:defRPr/>
            </a:pPr>
            <a:endParaRPr lang="en-US">
              <a:ea typeface="Calibri"/>
              <a:cs typeface="Calibri"/>
            </a:endParaRPr>
          </a:p>
        </p:txBody>
      </p:sp>
      <p:sp>
        <p:nvSpPr>
          <p:cNvPr id="4" name="Slide Number Placeholder 3">
            <a:extLst>
              <a:ext uri="{FF2B5EF4-FFF2-40B4-BE49-F238E27FC236}">
                <a16:creationId xmlns:a16="http://schemas.microsoft.com/office/drawing/2014/main" id="{22C9C597-284B-0E5A-031E-7782EC0D1776}"/>
              </a:ext>
            </a:extLst>
          </p:cNvPr>
          <p:cNvSpPr>
            <a:spLocks noGrp="1"/>
          </p:cNvSpPr>
          <p:nvPr>
            <p:ph type="sldNum" sz="quarter" idx="5"/>
          </p:nvPr>
        </p:nvSpPr>
        <p:spPr/>
        <p:txBody>
          <a:bodyPr/>
          <a:lstStyle/>
          <a:p>
            <a:fld id="{B249BC7D-D589-4E89-AE57-818A295A0C09}" type="slidenum">
              <a:rPr lang="en-GB" smtClean="0"/>
              <a:t>11</a:t>
            </a:fld>
            <a:endParaRPr lang="en-GB"/>
          </a:p>
        </p:txBody>
      </p:sp>
    </p:spTree>
    <p:extLst>
      <p:ext uri="{BB962C8B-B14F-4D97-AF65-F5344CB8AC3E}">
        <p14:creationId xmlns:p14="http://schemas.microsoft.com/office/powerpoint/2010/main" val="1080353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2F60D-0C34-FBDC-B526-BA50810D9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C2665-BE4E-B708-656E-9DC73C25E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B9D3A3-ABF8-C38A-CA38-18D3DD8D01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latin typeface="+mn-lt"/>
              <a:ea typeface="Calibri"/>
              <a:cs typeface="Calibri"/>
            </a:endParaRPr>
          </a:p>
          <a:p>
            <a:r>
              <a:rPr lang="en-GB"/>
              <a:t>One of the highlights of this evening is the opportunity to explore the wide range of GCSE subjects available at Greenbank. Staff and students are on hand to share information about the courses, the skills students develop, examples of work and the opportunities each subject can offer.</a:t>
            </a:r>
            <a:endParaRPr lang="en-GB">
              <a:ea typeface="Calibri"/>
              <a:cs typeface="Calibri"/>
            </a:endParaRPr>
          </a:p>
          <a:p>
            <a:r>
              <a:rPr lang="en-GB"/>
              <a:t>We encourage you to ask questions, explore the displays and discover the breadth of opportunities available. While GCSE choices are still some years away, tonight offers a valuable insight into how our ambitious curriculum helps students develop their interests, talents and future aspirations.</a:t>
            </a:r>
            <a:endParaRPr lang="en-GB">
              <a:ea typeface="Calibri"/>
              <a:cs typeface="Calibri"/>
            </a:endParaRPr>
          </a:p>
          <a:p>
            <a:endParaRPr lang="en-GB">
              <a:ea typeface="Calibri"/>
              <a:cs typeface="Calibri"/>
            </a:endParaRPr>
          </a:p>
        </p:txBody>
      </p:sp>
      <p:sp>
        <p:nvSpPr>
          <p:cNvPr id="4" name="Slide Number Placeholder 3">
            <a:extLst>
              <a:ext uri="{FF2B5EF4-FFF2-40B4-BE49-F238E27FC236}">
                <a16:creationId xmlns:a16="http://schemas.microsoft.com/office/drawing/2014/main" id="{6ABE49D0-9359-D7C6-8F88-282ED4CF5D30}"/>
              </a:ext>
            </a:extLst>
          </p:cNvPr>
          <p:cNvSpPr>
            <a:spLocks noGrp="1"/>
          </p:cNvSpPr>
          <p:nvPr>
            <p:ph type="sldNum" sz="quarter" idx="5"/>
          </p:nvPr>
        </p:nvSpPr>
        <p:spPr/>
        <p:txBody>
          <a:bodyPr/>
          <a:lstStyle/>
          <a:p>
            <a:fld id="{B249BC7D-D589-4E89-AE57-818A295A0C09}" type="slidenum">
              <a:rPr lang="en-GB" smtClean="0"/>
              <a:t>12</a:t>
            </a:fld>
            <a:endParaRPr lang="en-GB"/>
          </a:p>
        </p:txBody>
      </p:sp>
    </p:spTree>
    <p:extLst>
      <p:ext uri="{BB962C8B-B14F-4D97-AF65-F5344CB8AC3E}">
        <p14:creationId xmlns:p14="http://schemas.microsoft.com/office/powerpoint/2010/main" val="1222429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latin typeface="+mn-lt"/>
                <a:cs typeface="Calibri"/>
              </a:rPr>
              <a:t>To inspire…</a:t>
            </a:r>
            <a:endParaRPr lang="en-US" sz="1400" b="1">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mn-lt"/>
                <a:cs typeface="Calibri"/>
              </a:rPr>
              <a:t>Here are some of our leaders, whether your child loves sport, music, reading there will be an opportunity for them here and you will see the full range in our leadership booklet in the prospectus. Some will develop and become part of the Pupil Leadership Team and our new Head Girl, </a:t>
            </a:r>
            <a:r>
              <a:rPr lang="en-GB" sz="1400">
                <a:cs typeface="Calibri"/>
              </a:rPr>
              <a:t>Ellie</a:t>
            </a:r>
            <a:r>
              <a:rPr lang="en-GB" sz="1400">
                <a:latin typeface="+mn-lt"/>
                <a:cs typeface="Calibri"/>
              </a:rPr>
              <a:t>, who spoke briefly this evening.</a:t>
            </a:r>
            <a:endParaRPr lang="en-GB" sz="1400">
              <a:latin typeface="+mn-lt"/>
            </a:endParaRPr>
          </a:p>
          <a:p>
            <a:pPr marL="0" marR="0" lvl="0" indent="0" algn="l" defTabSz="914400">
              <a:lnSpc>
                <a:spcPct val="100000"/>
              </a:lnSpc>
              <a:spcBef>
                <a:spcPts val="0"/>
              </a:spcBef>
              <a:spcAft>
                <a:spcPts val="0"/>
              </a:spcAft>
              <a:buClrTx/>
              <a:buSzTx/>
              <a:buFontTx/>
              <a:buNone/>
              <a:tabLst/>
              <a:defRPr/>
            </a:pPr>
            <a:endParaRPr lang="en-GB" sz="1400">
              <a:latin typeface="+mn-lt"/>
              <a:ea typeface="Calibri" panose="020F0502020204030204"/>
              <a:cs typeface="Calibri"/>
            </a:endParaRPr>
          </a:p>
          <a:p>
            <a:pPr>
              <a:defRPr/>
            </a:pPr>
            <a:r>
              <a:rPr lang="en-GB">
                <a:highlight>
                  <a:srgbClr val="F5F5F5"/>
                </a:highlight>
              </a:rPr>
              <a:t>Children are all part of one of our 7 houses whose patrons are all inspirational women. Students work across year groups to raise money for local, national and international charities of their choice, through a variety of activities throughout the year… quite literally raising thousands of pounds!</a:t>
            </a:r>
            <a:endParaRPr lang="en-GB"/>
          </a:p>
          <a:p>
            <a:pPr>
              <a:defRPr/>
            </a:pPr>
            <a:endParaRPr lang="en-US" sz="140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mn-lt"/>
                <a:cs typeface="Calibri"/>
              </a:rPr>
              <a:t>We inspire our pupils with Sports for all as well as competing regularly both locally and nationally. The facilities you will see this evening are super.</a:t>
            </a:r>
            <a:endParaRPr lang="en-US" sz="1400">
              <a:latin typeface="+mn-lt"/>
              <a:ea typeface="Calibri"/>
              <a:cs typeface="Calibri"/>
            </a:endParaRPr>
          </a:p>
          <a:p>
            <a:endParaRPr lang="en-GB" sz="140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mn-lt"/>
                <a:cs typeface="Calibri"/>
              </a:rPr>
              <a:t>We believe that all children should learn to perform and appreciate the arts. We regularly have music concerts, drama and dance performances. All of our pupils learn a musical instrument in year 7 – what brilliant skills to take with them</a:t>
            </a:r>
            <a:r>
              <a:rPr lang="en-US" sz="1400">
                <a:cs typeface="Calibri"/>
              </a:rPr>
              <a:t>.</a:t>
            </a:r>
            <a:endParaRPr lang="en-US" sz="1400">
              <a:latin typeface="+mn-lt"/>
              <a:ea typeface="Calibri"/>
              <a:cs typeface="Calibri"/>
            </a:endParaRPr>
          </a:p>
          <a:p>
            <a:endParaRPr lang="en-GB" sz="1400">
              <a:latin typeface="+mn-lt"/>
            </a:endParaRPr>
          </a:p>
          <a:p>
            <a:r>
              <a:rPr lang="en-US" sz="1400">
                <a:latin typeface="+mn-lt"/>
                <a:cs typeface="Calibri"/>
              </a:rPr>
              <a:t>Curriculum trips, visits and residentials provide pupils with so many opportunities and we want all pupils to experience this at some point during their time at GHS. We know that the memories this creates will be with them for ever and that this really bring the curriculum to life whether that's visiting Anne Frank's house, seeing Vesuvius, climbing a mountain for DfE or spending the day in a French school</a:t>
            </a:r>
            <a:endParaRPr lang="en-US" sz="1400">
              <a:latin typeface="+mn-lt"/>
              <a:ea typeface="Calibri"/>
              <a:cs typeface="Calibri"/>
            </a:endParaRPr>
          </a:p>
          <a:p>
            <a:endParaRPr lang="en-GB" sz="1400">
              <a:latin typeface="+mn-lt"/>
            </a:endParaRPr>
          </a:p>
          <a:p>
            <a:r>
              <a:rPr lang="en-GB" sz="1400" b="1"/>
              <a:t>At Greenbank we</a:t>
            </a:r>
            <a:r>
              <a:rPr lang="en-GB" sz="1400" b="1">
                <a:latin typeface="+mn-lt"/>
              </a:rPr>
              <a:t> strive for every child to have an </a:t>
            </a:r>
            <a:r>
              <a:rPr lang="en-GB" sz="1400" b="1">
                <a:solidFill>
                  <a:srgbClr val="00B050"/>
                </a:solidFill>
                <a:latin typeface="+mn-lt"/>
              </a:rPr>
              <a:t>inspiring</a:t>
            </a:r>
            <a:r>
              <a:rPr lang="en-GB" sz="1400" b="1">
                <a:latin typeface="+mn-lt"/>
              </a:rPr>
              <a:t> residential experience.  </a:t>
            </a:r>
            <a:r>
              <a:rPr lang="en-GB" sz="1400" b="1" kern="1200">
                <a:solidFill>
                  <a:schemeClr val="tx1"/>
                </a:solidFill>
                <a:effectLst/>
                <a:latin typeface="+mn-lt"/>
                <a:ea typeface="ＭＳ Ｐゴシック"/>
                <a:cs typeface="Calibri"/>
              </a:rPr>
              <a:t>We have a vibrant extra-curricular life,  only through all subject areas, Performing Arts,</a:t>
            </a:r>
            <a:r>
              <a:rPr lang="en-GB" sz="1400" b="1" kern="1200" baseline="0">
                <a:solidFill>
                  <a:schemeClr val="tx1"/>
                </a:solidFill>
                <a:effectLst/>
                <a:latin typeface="+mn-lt"/>
                <a:ea typeface="ＭＳ Ｐゴシック"/>
                <a:cs typeface="Calibri"/>
              </a:rPr>
              <a:t> </a:t>
            </a:r>
            <a:r>
              <a:rPr lang="en-GB" sz="1400" b="1" kern="1200">
                <a:solidFill>
                  <a:schemeClr val="tx1"/>
                </a:solidFill>
                <a:effectLst/>
                <a:latin typeface="+mn-lt"/>
                <a:ea typeface="ＭＳ Ｐゴシック"/>
                <a:cs typeface="Calibri"/>
              </a:rPr>
              <a:t>extensive sports programme and a wide variety of cultural experiences.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a:latin typeface="Century Gothic" panose="020B0502020202020204" pitchFamily="34" charset="0"/>
            </a:endParaRPr>
          </a:p>
          <a:p>
            <a:endParaRPr lang="en-GB"/>
          </a:p>
        </p:txBody>
      </p:sp>
      <p:sp>
        <p:nvSpPr>
          <p:cNvPr id="4" name="Slide Number Placeholder 3"/>
          <p:cNvSpPr>
            <a:spLocks noGrp="1"/>
          </p:cNvSpPr>
          <p:nvPr>
            <p:ph type="sldNum" sz="quarter" idx="5"/>
          </p:nvPr>
        </p:nvSpPr>
        <p:spPr/>
        <p:txBody>
          <a:bodyPr/>
          <a:lstStyle/>
          <a:p>
            <a:fld id="{B249BC7D-D589-4E89-AE57-818A295A0C09}" type="slidenum">
              <a:rPr lang="en-GB" smtClean="0"/>
              <a:t>13</a:t>
            </a:fld>
            <a:endParaRPr lang="en-GB"/>
          </a:p>
        </p:txBody>
      </p:sp>
    </p:spTree>
    <p:extLst>
      <p:ext uri="{BB962C8B-B14F-4D97-AF65-F5344CB8AC3E}">
        <p14:creationId xmlns:p14="http://schemas.microsoft.com/office/powerpoint/2010/main" val="3006366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mn-lt"/>
                <a:cs typeface="Calibri"/>
              </a:rPr>
              <a:t>One of the most special features of our school is the breadth of opportunity.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mn-lt"/>
                <a:cs typeface="Calibri"/>
              </a:rPr>
              <a:t>Here you can see an example of the wide range of activities on offer. Again, you will find a full run down in the prospectus pack…  but clubs include Nature Club, Harry Potter club, Athletics, Debating club – something for everyone!</a:t>
            </a:r>
            <a:endParaRPr lang="en-US" sz="1400">
              <a:latin typeface="+mn-lt"/>
              <a:ea typeface="Calibri"/>
              <a:cs typeface="Calibri"/>
            </a:endParaRPr>
          </a:p>
          <a:p>
            <a:pPr>
              <a:defRPr/>
            </a:pPr>
            <a:endParaRPr lang="en-GB"/>
          </a:p>
        </p:txBody>
      </p:sp>
      <p:sp>
        <p:nvSpPr>
          <p:cNvPr id="4" name="Slide Number Placeholder 3"/>
          <p:cNvSpPr>
            <a:spLocks noGrp="1"/>
          </p:cNvSpPr>
          <p:nvPr>
            <p:ph type="sldNum" sz="quarter" idx="5"/>
          </p:nvPr>
        </p:nvSpPr>
        <p:spPr/>
        <p:txBody>
          <a:bodyPr/>
          <a:lstStyle/>
          <a:p>
            <a:fld id="{13FE4435-65BA-48EE-A136-747BC117B075}" type="slidenum">
              <a:rPr lang="en-GB" smtClean="0"/>
              <a:pPr/>
              <a:t>14</a:t>
            </a:fld>
            <a:endParaRPr lang="en-GB"/>
          </a:p>
        </p:txBody>
      </p:sp>
    </p:spTree>
    <p:extLst>
      <p:ext uri="{BB962C8B-B14F-4D97-AF65-F5344CB8AC3E}">
        <p14:creationId xmlns:p14="http://schemas.microsoft.com/office/powerpoint/2010/main" val="3248185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a:latin typeface="+mn-lt"/>
                <a:cs typeface="Calibri"/>
              </a:rPr>
              <a:t>Caring for our Students</a:t>
            </a:r>
            <a:r>
              <a:rPr lang="en-GB" sz="1400" b="1" baseline="0">
                <a:latin typeface="+mn-lt"/>
                <a:cs typeface="Calibri"/>
              </a:rPr>
              <a:t> </a:t>
            </a:r>
            <a:r>
              <a:rPr lang="en-GB" sz="1400" b="1">
                <a:cs typeface="Calibri"/>
              </a:rPr>
              <a:t>in a SAFE school environment.</a:t>
            </a:r>
            <a:endParaRPr lang="en-US">
              <a:ea typeface="Calibri"/>
              <a:cs typeface="Calibri"/>
            </a:endParaRPr>
          </a:p>
          <a:p>
            <a:pPr eaLnBrk="1" hangingPunct="1"/>
            <a:endParaRPr lang="en-GB" sz="1400">
              <a:latin typeface="+mn-lt"/>
              <a:cs typeface="Arial" panose="020B0604020202020204" pitchFamily="34" charset="0"/>
            </a:endParaRPr>
          </a:p>
          <a:p>
            <a:pPr eaLnBrk="1" hangingPunct="1"/>
            <a:r>
              <a:rPr lang="en-GB" sz="1400">
                <a:latin typeface="+mn-lt"/>
                <a:cs typeface="Calibri"/>
              </a:rPr>
              <a:t>We continue to invest more in supporting our students … this slide seeks to illustrate my point:</a:t>
            </a:r>
            <a:endParaRPr lang="en-GB" sz="1400">
              <a:latin typeface="+mn-lt"/>
              <a:ea typeface="Calibri"/>
              <a:cs typeface="Calibri"/>
            </a:endParaRPr>
          </a:p>
          <a:p>
            <a:pPr eaLnBrk="1" hangingPunct="1"/>
            <a:r>
              <a:rPr lang="en-GB" sz="1400">
                <a:latin typeface="+mn-lt"/>
                <a:cs typeface="Calibri"/>
              </a:rPr>
              <a:t>Through transition … not one but at least three members of staff visiting every primary school even if only one child transferring … then visiting the school on Year</a:t>
            </a:r>
            <a:r>
              <a:rPr lang="en-GB" sz="1400" baseline="0">
                <a:latin typeface="+mn-lt"/>
                <a:cs typeface="Calibri"/>
              </a:rPr>
              <a:t> 6 induction day, follow up induction sessions if needed and our hugely popular, summer school </a:t>
            </a:r>
            <a:r>
              <a:rPr lang="en-GB" sz="1400">
                <a:latin typeface="+mn-lt"/>
                <a:cs typeface="Calibri"/>
              </a:rPr>
              <a:t> … which over </a:t>
            </a:r>
            <a:r>
              <a:rPr lang="en-GB" sz="1400">
                <a:cs typeface="Calibri"/>
              </a:rPr>
              <a:t>140</a:t>
            </a:r>
            <a:r>
              <a:rPr lang="en-GB" sz="1400">
                <a:latin typeface="+mn-lt"/>
                <a:cs typeface="Calibri"/>
              </a:rPr>
              <a:t> students benefited from this</a:t>
            </a:r>
            <a:r>
              <a:rPr lang="en-GB" sz="1400" baseline="0">
                <a:latin typeface="+mn-lt"/>
                <a:cs typeface="Calibri"/>
              </a:rPr>
              <a:t> year.</a:t>
            </a:r>
            <a:endParaRPr lang="en-GB" sz="1400">
              <a:latin typeface="+mn-lt"/>
              <a:ea typeface="Calibri"/>
              <a:cs typeface="Calibri"/>
            </a:endParaRPr>
          </a:p>
          <a:p>
            <a:endParaRPr lang="en-GB" sz="1400">
              <a:latin typeface="+mn-lt"/>
              <a:ea typeface="Calibri"/>
              <a:cs typeface="Calibri"/>
            </a:endParaRPr>
          </a:p>
          <a:p>
            <a:r>
              <a:rPr lang="en-GB" sz="1400">
                <a:ea typeface="Calibri" panose="020F0502020204030204"/>
                <a:cs typeface="Calibri"/>
              </a:rPr>
              <a:t>Small things are important such as our new Year 7s have their own form tutor base – relax with their friends at break and lunchtimes, lockers to store school bag, personal items</a:t>
            </a:r>
          </a:p>
          <a:p>
            <a:endParaRPr lang="en-GB" sz="1400">
              <a:cs typeface="Arial" panose="020B0604020202020204" pitchFamily="34" charset="0"/>
            </a:endParaRPr>
          </a:p>
          <a:p>
            <a:r>
              <a:rPr lang="en-GB" sz="1400">
                <a:latin typeface="+mn-lt"/>
                <a:cs typeface="Calibri"/>
              </a:rPr>
              <a:t>Due to </a:t>
            </a:r>
            <a:r>
              <a:rPr lang="en-GB" sz="1400" baseline="0">
                <a:latin typeface="+mn-lt"/>
                <a:cs typeface="Calibri"/>
              </a:rPr>
              <a:t>growth in student numbers over the last 3 years.  We h</a:t>
            </a:r>
            <a:r>
              <a:rPr lang="en-GB" sz="1400">
                <a:latin typeface="+mn-lt"/>
                <a:cs typeface="Calibri"/>
              </a:rPr>
              <a:t>ave seven forms of entry… each with its own Form</a:t>
            </a:r>
            <a:r>
              <a:rPr lang="en-GB" sz="1400" baseline="0">
                <a:latin typeface="+mn-lt"/>
                <a:cs typeface="Calibri"/>
              </a:rPr>
              <a:t> Tutor</a:t>
            </a:r>
            <a:r>
              <a:rPr lang="en-GB" sz="1400">
                <a:latin typeface="+mn-lt"/>
                <a:cs typeface="Calibri"/>
              </a:rPr>
              <a:t> and other attached pastoral members of staff… Head of Year 7 Mrs Collins-Murphy, </a:t>
            </a:r>
            <a:r>
              <a:rPr lang="en-GB" sz="1400" baseline="0">
                <a:latin typeface="+mn-lt"/>
                <a:cs typeface="Calibri"/>
              </a:rPr>
              <a:t>mentors, trained counsellors, school nurse, professional counsellor and experienced Inclusive specialist support team.  </a:t>
            </a:r>
            <a:r>
              <a:rPr lang="en-GB" sz="1400" b="1" baseline="0">
                <a:latin typeface="+mn-lt"/>
                <a:cs typeface="Calibri"/>
              </a:rPr>
              <a:t>AND our w</a:t>
            </a:r>
            <a:r>
              <a:rPr lang="en-GB" sz="1400" b="1">
                <a:latin typeface="+mn-lt"/>
                <a:cs typeface="Calibri"/>
              </a:rPr>
              <a:t>e have a system of ANGELS – A New Girl’s Easy Listening Service </a:t>
            </a:r>
            <a:r>
              <a:rPr lang="en-GB" sz="1400" b="1">
                <a:cs typeface="Calibri"/>
              </a:rPr>
              <a:t>and Restorative Practice Reps </a:t>
            </a:r>
            <a:r>
              <a:rPr lang="en-GB" sz="1400" b="1">
                <a:latin typeface="+mn-lt"/>
                <a:cs typeface="Calibri"/>
              </a:rPr>
              <a:t>to support pupils on transition.   We have a very strong pastoral team …</a:t>
            </a:r>
            <a:endParaRPr lang="en-GB" sz="1400" b="1">
              <a:latin typeface="+mn-lt"/>
              <a:ea typeface="Calibri"/>
              <a:cs typeface="Calibri"/>
            </a:endParaRPr>
          </a:p>
          <a:p>
            <a:endParaRPr lang="en-GB" sz="1400" b="1">
              <a:latin typeface="+mn-lt"/>
              <a:ea typeface="Calibri"/>
              <a:cs typeface="Calibri"/>
            </a:endParaRPr>
          </a:p>
          <a:p>
            <a:pPr eaLnBrk="1" hangingPunct="1"/>
            <a:r>
              <a:rPr lang="en-GB" sz="1400">
                <a:latin typeface="+mn-lt"/>
                <a:cs typeface="Calibri"/>
              </a:rPr>
              <a:t>Here I do want to talk about BULLYING … any </a:t>
            </a:r>
            <a:r>
              <a:rPr lang="en-GB" sz="1400">
                <a:cs typeface="Calibri"/>
              </a:rPr>
              <a:t>school</a:t>
            </a:r>
            <a:r>
              <a:rPr lang="en-GB" sz="1400">
                <a:latin typeface="+mn-lt"/>
                <a:cs typeface="Calibri"/>
              </a:rPr>
              <a:t> who presents on an</a:t>
            </a:r>
            <a:r>
              <a:rPr lang="en-GB" sz="1400" baseline="0">
                <a:latin typeface="+mn-lt"/>
                <a:cs typeface="Calibri"/>
              </a:rPr>
              <a:t> evening like this</a:t>
            </a:r>
            <a:r>
              <a:rPr lang="en-GB" sz="1400">
                <a:latin typeface="+mn-lt"/>
                <a:cs typeface="Calibri"/>
              </a:rPr>
              <a:t> and tells you that there is no bullying in their school is quite frankly a liar. So we do have instances of bullying but we do not have a serious problem with bullying because we do not allow there to be one …</a:t>
            </a:r>
            <a:endParaRPr lang="en-GB" sz="1400" baseline="0">
              <a:latin typeface="+mn-lt"/>
              <a:ea typeface="Calibri"/>
              <a:cs typeface="Calibri"/>
            </a:endParaRPr>
          </a:p>
          <a:p>
            <a:pPr eaLnBrk="1" hangingPunct="1"/>
            <a:endParaRPr lang="en-GB" sz="1400" baseline="0">
              <a:latin typeface="+mn-lt"/>
              <a:cs typeface="Arial" panose="020B0604020202020204" pitchFamily="34" charset="0"/>
            </a:endParaRPr>
          </a:p>
          <a:p>
            <a:r>
              <a:rPr lang="en-GB" sz="1400">
                <a:latin typeface="+mn-lt"/>
                <a:cs typeface="Calibri"/>
              </a:rPr>
              <a:t>When it does happen it’s far more likely to be name calling, social media and exclusion from friendship groups rather than physical bullying … again the strong relationships that exist and the positive ethos ensures that our students don’t suffer in silence.  … they have the confidence to talk about it because they trust and know </a:t>
            </a:r>
            <a:r>
              <a:rPr lang="en-GB" sz="1400">
                <a:cs typeface="Calibri"/>
              </a:rPr>
              <a:t>that staff</a:t>
            </a:r>
            <a:r>
              <a:rPr lang="en-GB" sz="1400">
                <a:latin typeface="+mn-lt"/>
                <a:cs typeface="Calibri"/>
              </a:rPr>
              <a:t> </a:t>
            </a:r>
            <a:r>
              <a:rPr lang="en-GB" sz="1400">
                <a:cs typeface="Calibri"/>
              </a:rPr>
              <a:t>and pupils will</a:t>
            </a:r>
            <a:r>
              <a:rPr lang="en-GB" sz="1400">
                <a:latin typeface="+mn-lt"/>
                <a:cs typeface="Calibri"/>
              </a:rPr>
              <a:t> respond professionally and appropriately.</a:t>
            </a:r>
            <a:endParaRPr lang="en-GB" sz="1400">
              <a:latin typeface="+mn-lt"/>
              <a:ea typeface="Calibri"/>
              <a:cs typeface="Calibri"/>
            </a:endParaRPr>
          </a:p>
          <a:p>
            <a:endParaRPr lang="en-GB" sz="1400">
              <a:ea typeface="Calibri" panose="020F0502020204030204"/>
              <a:cs typeface="Calibri"/>
            </a:endParaRPr>
          </a:p>
          <a:p>
            <a:r>
              <a:rPr lang="en-GB" b="1">
                <a:highlight>
                  <a:srgbClr val="F5F5F5"/>
                </a:highlight>
              </a:rPr>
              <a:t>Hand back to DAS</a:t>
            </a:r>
            <a:endParaRPr lang="en-GB" b="1">
              <a:ea typeface="Calibri"/>
              <a:cs typeface="Calibri"/>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249BC7D-D589-4E89-AE57-818A295A0C09}" type="slidenum">
              <a:rPr lang="en-GB" smtClean="0"/>
              <a:t>15</a:t>
            </a:fld>
            <a:endParaRPr lang="en-GB"/>
          </a:p>
        </p:txBody>
      </p:sp>
    </p:spTree>
    <p:extLst>
      <p:ext uri="{BB962C8B-B14F-4D97-AF65-F5344CB8AC3E}">
        <p14:creationId xmlns:p14="http://schemas.microsoft.com/office/powerpoint/2010/main" val="2906508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ea typeface="Calibri"/>
              <a:cs typeface="Calibri"/>
            </a:endParaRPr>
          </a:p>
          <a:p>
            <a:endParaRPr lang="en-GB" sz="1400"/>
          </a:p>
          <a:p>
            <a:r>
              <a:rPr lang="en-GB" sz="1400" b="1" dirty="0"/>
              <a:t>Back to DAS</a:t>
            </a:r>
            <a:endParaRPr lang="en-US" b="1" dirty="0">
              <a:ea typeface="Calibri"/>
              <a:cs typeface="Calibri"/>
            </a:endParaRPr>
          </a:p>
          <a:p>
            <a:endParaRPr lang="en-GB" sz="1400"/>
          </a:p>
          <a:p>
            <a:r>
              <a:rPr lang="en-GB" sz="1400" dirty="0"/>
              <a:t>So</a:t>
            </a:r>
            <a:r>
              <a:rPr lang="en-GB" sz="1400" dirty="0">
                <a:latin typeface="+mn-lt"/>
              </a:rPr>
              <a:t> this notion of excellence for all is important;  I find this infographic provided by Ofqual particularly worrying as it shows a great disparity between the different regions. </a:t>
            </a:r>
            <a:endParaRPr lang="en-US" dirty="0">
              <a:ea typeface="Calibri"/>
              <a:cs typeface="Calibri"/>
            </a:endParaRPr>
          </a:p>
          <a:p>
            <a:endParaRPr lang="en-GB" sz="1400">
              <a:latin typeface="+mn-lt"/>
            </a:endParaRPr>
          </a:p>
          <a:p>
            <a:r>
              <a:rPr lang="en-GB" sz="1400" dirty="0">
                <a:latin typeface="+mn-lt"/>
              </a:rPr>
              <a:t>Here you have one indicator as to how children are doing </a:t>
            </a:r>
            <a:r>
              <a:rPr lang="en-GB" sz="1400" dirty="0"/>
              <a:t>at Grade 4+/old C grade equivalent </a:t>
            </a:r>
            <a:r>
              <a:rPr lang="en-GB" sz="1400" dirty="0">
                <a:latin typeface="+mn-lt"/>
              </a:rPr>
              <a:t>– across England you can see huge variation in the </a:t>
            </a:r>
            <a:r>
              <a:rPr lang="en-GB" sz="1400" dirty="0"/>
              <a:t>grades </a:t>
            </a:r>
            <a:r>
              <a:rPr lang="en-GB" sz="1400" dirty="0">
                <a:latin typeface="+mn-lt"/>
              </a:rPr>
              <a:t>pupils </a:t>
            </a:r>
            <a:r>
              <a:rPr lang="en-GB" sz="1400" dirty="0"/>
              <a:t>achieve across different regions</a:t>
            </a:r>
            <a:r>
              <a:rPr lang="en-GB" sz="1400" dirty="0">
                <a:latin typeface="+mn-lt"/>
              </a:rPr>
              <a:t>.</a:t>
            </a:r>
            <a:endParaRPr lang="en-GB" sz="1400" dirty="0">
              <a:latin typeface="+mn-lt"/>
              <a:ea typeface="Calibri"/>
              <a:cs typeface="Calibri"/>
            </a:endParaRPr>
          </a:p>
          <a:p>
            <a:endParaRPr lang="en-GB" sz="1400">
              <a:latin typeface="+mn-lt"/>
            </a:endParaRPr>
          </a:p>
          <a:p>
            <a:r>
              <a:rPr lang="en-GB" sz="1400" dirty="0">
                <a:latin typeface="+mn-lt"/>
              </a:rPr>
              <a:t>Students at Greenbank achieve exceptionally well. In the prospectus pack there is summary of student achievement and outcomes, including by subject.  One of the highest performing schools in the local authority</a:t>
            </a:r>
            <a:r>
              <a:rPr lang="en-GB" sz="1400" dirty="0"/>
              <a:t>.</a:t>
            </a:r>
            <a:endParaRPr lang="en-US" sz="1400" dirty="0">
              <a:latin typeface="+mn-lt"/>
            </a:endParaRPr>
          </a:p>
          <a:p>
            <a:endParaRPr lang="en-GB" sz="1400">
              <a:latin typeface="+mn-lt"/>
            </a:endParaRPr>
          </a:p>
          <a:p>
            <a:r>
              <a:rPr lang="en-GB" sz="1400" dirty="0">
                <a:latin typeface="+mn-lt"/>
              </a:rPr>
              <a:t>Here this slide illustrates that GHS performance in 4+/C and above is </a:t>
            </a:r>
            <a:r>
              <a:rPr lang="en-GB" sz="1400" dirty="0"/>
              <a:t>76</a:t>
            </a:r>
            <a:r>
              <a:rPr lang="en-GB" sz="1400" dirty="0">
                <a:latin typeface="+mn-lt"/>
              </a:rPr>
              <a:t>%  above national </a:t>
            </a:r>
            <a:r>
              <a:rPr lang="en-GB" sz="1400" dirty="0"/>
              <a:t>67.3</a:t>
            </a:r>
            <a:r>
              <a:rPr lang="en-GB" sz="1400" dirty="0">
                <a:latin typeface="+mn-lt"/>
              </a:rPr>
              <a:t>% and </a:t>
            </a:r>
            <a:r>
              <a:rPr lang="en-GB" sz="1400" b="1" dirty="0">
                <a:latin typeface="+mn-lt"/>
              </a:rPr>
              <a:t>our 9-7/A*/A performance is </a:t>
            </a:r>
            <a:r>
              <a:rPr lang="en-GB" sz="1400" b="1" dirty="0"/>
              <a:t>24</a:t>
            </a:r>
            <a:r>
              <a:rPr lang="en-GB" sz="1400" b="1" dirty="0">
                <a:latin typeface="+mn-lt"/>
              </a:rPr>
              <a:t>% </a:t>
            </a:r>
            <a:r>
              <a:rPr lang="en-GB" sz="1400" b="0" dirty="0">
                <a:latin typeface="+mn-lt"/>
              </a:rPr>
              <a:t>(National 21.8%) - </a:t>
            </a:r>
            <a:r>
              <a:rPr lang="en-GB" sz="1400" b="1" dirty="0">
                <a:latin typeface="+mn-lt"/>
              </a:rPr>
              <a:t>shows just how well our pupils do here at Greenbank.</a:t>
            </a:r>
            <a:endParaRPr lang="en-GB" sz="1400" b="1" dirty="0">
              <a:latin typeface="+mn-lt"/>
              <a:ea typeface="Calibri"/>
              <a:cs typeface="Calibri"/>
            </a:endParaRPr>
          </a:p>
          <a:p>
            <a:endParaRPr lang="en-GB" sz="1400">
              <a:latin typeface="+mn-lt"/>
            </a:endParaRPr>
          </a:p>
          <a:p>
            <a:r>
              <a:rPr lang="en-GB" sz="1400" dirty="0">
                <a:latin typeface="+mn-lt"/>
              </a:rPr>
              <a:t>This is the same for children of all abilities – we look at the progress that they make and we know that pupils of all different abilities make better than average progress.</a:t>
            </a:r>
            <a:endParaRPr lang="en-GB" sz="1400" dirty="0">
              <a:latin typeface="+mn-lt"/>
              <a:ea typeface="Calibri"/>
              <a:cs typeface="Calibri"/>
            </a:endParaRPr>
          </a:p>
          <a:p>
            <a:endParaRPr lang="en-GB" sz="1400">
              <a:latin typeface="+mn-lt"/>
            </a:endParaRPr>
          </a:p>
          <a:p>
            <a:pPr>
              <a:defRPr/>
            </a:pPr>
            <a:endParaRPr lang="en-GB" sz="1400">
              <a:latin typeface="+mn-lt"/>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249BC7D-D589-4E89-AE57-818A295A0C09}" type="slidenum">
              <a:rPr lang="en-GB" smtClean="0"/>
              <a:t>16</a:t>
            </a:fld>
            <a:endParaRPr lang="en-GB"/>
          </a:p>
        </p:txBody>
      </p:sp>
    </p:spTree>
    <p:extLst>
      <p:ext uri="{BB962C8B-B14F-4D97-AF65-F5344CB8AC3E}">
        <p14:creationId xmlns:p14="http://schemas.microsoft.com/office/powerpoint/2010/main" val="3171404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a:latin typeface="+mn-lt"/>
              </a:rPr>
              <a:t>We </a:t>
            </a:r>
            <a:r>
              <a:rPr lang="en-GB" sz="1400"/>
              <a:t>are</a:t>
            </a:r>
            <a:r>
              <a:rPr lang="en-GB" sz="1400">
                <a:latin typeface="+mn-lt"/>
              </a:rPr>
              <a:t> super proud of all of our pupils right across the board… the majority of pupils making better than average progress – this is when we compare their starting points from primary school to how they do at the end of Year 11. </a:t>
            </a:r>
          </a:p>
          <a:p>
            <a:endParaRPr lang="en-GB" sz="1400">
              <a:latin typeface="+mn-lt"/>
            </a:endParaRPr>
          </a:p>
          <a:p>
            <a:r>
              <a:rPr lang="en-GB" sz="1400">
                <a:latin typeface="+mn-lt"/>
              </a:rPr>
              <a:t>The government compare these each year with all the other pupils who had the same starting point and here at GHS, our pupils typically achieve 0.5 grade above the national average. </a:t>
            </a:r>
            <a:r>
              <a:rPr lang="en-GB" sz="1400"/>
              <a:t>P</a:t>
            </a:r>
            <a:r>
              <a:rPr lang="en-GB"/>
              <a:t>upils make great progress here irrespective of starting points. </a:t>
            </a:r>
            <a:endParaRPr lang="en-GB">
              <a:ea typeface="Calibri"/>
              <a:cs typeface="Calibri"/>
            </a:endParaRPr>
          </a:p>
          <a:p>
            <a:endParaRPr lang="en-GB" sz="1400">
              <a:latin typeface="+mn-lt"/>
              <a:ea typeface="Calibri"/>
              <a:cs typeface="Calibri"/>
            </a:endParaRPr>
          </a:p>
          <a:p>
            <a:endParaRPr lang="en-GB" sz="1400">
              <a:latin typeface="+mn-lt"/>
            </a:endParaRPr>
          </a:p>
          <a:p>
            <a:endParaRPr lang="en-GB" sz="1400">
              <a:latin typeface="+mn-lt"/>
              <a:ea typeface="Calibri"/>
              <a:cs typeface="Calibri"/>
            </a:endParaRPr>
          </a:p>
        </p:txBody>
      </p:sp>
      <p:sp>
        <p:nvSpPr>
          <p:cNvPr id="4" name="Slide Number Placeholder 3"/>
          <p:cNvSpPr>
            <a:spLocks noGrp="1"/>
          </p:cNvSpPr>
          <p:nvPr>
            <p:ph type="sldNum" sz="quarter" idx="5"/>
          </p:nvPr>
        </p:nvSpPr>
        <p:spPr/>
        <p:txBody>
          <a:bodyPr/>
          <a:lstStyle/>
          <a:p>
            <a:fld id="{B249BC7D-D589-4E89-AE57-818A295A0C09}" type="slidenum">
              <a:rPr lang="en-GB" smtClean="0"/>
              <a:t>17</a:t>
            </a:fld>
            <a:endParaRPr lang="en-GB"/>
          </a:p>
        </p:txBody>
      </p:sp>
    </p:spTree>
    <p:extLst>
      <p:ext uri="{BB962C8B-B14F-4D97-AF65-F5344CB8AC3E}">
        <p14:creationId xmlns:p14="http://schemas.microsoft.com/office/powerpoint/2010/main" val="3707940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sz="1400" baseline="0">
                <a:latin typeface="+mn-lt"/>
              </a:rPr>
              <a:t>So you are making a decision for the next 5 years… GCSEs in </a:t>
            </a:r>
            <a:r>
              <a:rPr lang="en-GB" sz="1400"/>
              <a:t>2031</a:t>
            </a:r>
            <a:r>
              <a:rPr lang="en-GB" sz="1400" baseline="0">
                <a:latin typeface="+mn-lt"/>
              </a:rPr>
              <a:t>!</a:t>
            </a:r>
          </a:p>
          <a:p>
            <a:pPr eaLnBrk="1" hangingPunct="1"/>
            <a:endParaRPr lang="en-GB" sz="1400" baseline="0">
              <a:latin typeface="+mn-lt"/>
            </a:endParaRPr>
          </a:p>
          <a:p>
            <a:pPr eaLnBrk="1" hangingPunct="1"/>
            <a:r>
              <a:rPr lang="en-GB" sz="1400" baseline="0">
                <a:latin typeface="+mn-lt"/>
              </a:rPr>
              <a:t>Greenbank is part of the Southport Learning Trust but it is </a:t>
            </a:r>
            <a:r>
              <a:rPr lang="en-GB" sz="1400">
                <a:latin typeface="+mn-lt"/>
              </a:rPr>
              <a:t>Sefton that administer our admissions … whichever authority you live in the admissions rules have to be applied as fairly as possible to try and match the choices which you as parents and carers make </a:t>
            </a:r>
            <a:endParaRPr lang="en-GB" sz="1400" baseline="0">
              <a:latin typeface="+mn-lt"/>
              <a:ea typeface="Calibri"/>
              <a:cs typeface="Calibri"/>
            </a:endParaRPr>
          </a:p>
          <a:p>
            <a:pPr eaLnBrk="1" hangingPunct="1"/>
            <a:endParaRPr lang="en-GB" sz="1400" baseline="0">
              <a:latin typeface="+mn-lt"/>
            </a:endParaRPr>
          </a:p>
          <a:p>
            <a:pPr fontAlgn="base">
              <a:spcBef>
                <a:spcPct val="30000"/>
              </a:spcBef>
              <a:spcAft>
                <a:spcPct val="0"/>
              </a:spcAft>
              <a:defRPr/>
            </a:pPr>
            <a:r>
              <a:rPr lang="en-GB" sz="1400" baseline="0">
                <a:latin typeface="+mn-lt"/>
                <a:cs typeface="Calibri" panose="020F0502020204030204"/>
              </a:rPr>
              <a:t>A</a:t>
            </a:r>
            <a:r>
              <a:rPr lang="en-GB" sz="1400">
                <a:latin typeface="+mn-lt"/>
                <a:cs typeface="Calibri" panose="020F0502020204030204"/>
              </a:rPr>
              <a:t>dmissions to Greenbank </a:t>
            </a:r>
            <a:r>
              <a:rPr lang="en-GB" sz="1400" baseline="0">
                <a:latin typeface="+mn-lt"/>
                <a:cs typeface="Calibri" panose="020F0502020204030204"/>
              </a:rPr>
              <a:t>are </a:t>
            </a:r>
            <a:r>
              <a:rPr lang="en-GB" sz="1400">
                <a:latin typeface="+mn-lt"/>
                <a:cs typeface="Calibri" panose="020F0502020204030204"/>
              </a:rPr>
              <a:t>through the online forms from the Borough where you live: Sefton, Lancashire County on the Citizen Portal.  You </a:t>
            </a:r>
            <a:r>
              <a:rPr lang="en-GB" sz="1400">
                <a:cs typeface="Calibri" panose="020F0502020204030204"/>
              </a:rPr>
              <a:t>should all have</a:t>
            </a:r>
            <a:r>
              <a:rPr lang="en-GB" sz="1400">
                <a:latin typeface="+mn-lt"/>
                <a:cs typeface="Calibri" panose="020F0502020204030204"/>
              </a:rPr>
              <a:t> received a letter via primary school.</a:t>
            </a:r>
            <a:endParaRPr lang="en-GB" sz="1400">
              <a:latin typeface="+mn-lt"/>
              <a:ea typeface="Calibri" panose="020F0502020204030204"/>
              <a:cs typeface="Calibri" panose="020F0502020204030204"/>
            </a:endParaRPr>
          </a:p>
          <a:p>
            <a:pPr eaLnBrk="1" hangingPunct="1"/>
            <a:endParaRPr lang="en-GB" sz="1400" baseline="0">
              <a:latin typeface="+mn-lt"/>
            </a:endParaRPr>
          </a:p>
          <a:p>
            <a:r>
              <a:rPr lang="en-GB" sz="1400">
                <a:latin typeface="+mn-lt"/>
              </a:rPr>
              <a:t>The school’s PAN is 206, </a:t>
            </a:r>
            <a:r>
              <a:rPr lang="en-GB" sz="1400"/>
              <a:t>we are an oversubscribed school with high</a:t>
            </a:r>
            <a:r>
              <a:rPr lang="en-GB" sz="1400">
                <a:latin typeface="+mn-lt"/>
              </a:rPr>
              <a:t> demand for pupil places.  W</a:t>
            </a:r>
            <a:r>
              <a:rPr lang="en-GB" sz="1400" baseline="0">
                <a:latin typeface="+mn-lt"/>
              </a:rPr>
              <a:t>e are an inclusive school and want to continue to ensure that every Year 7 pupil who wants to come to this school can.  We have seen a significant increase in first choice preferences over the last 3 years, demand for places at Greenbank is exceptionally high. Due to the increase in the number of first choice preferences, we cannot </a:t>
            </a:r>
            <a:r>
              <a:rPr lang="en-GB" sz="1400">
                <a:latin typeface="+mn-lt"/>
              </a:rPr>
              <a:t>guarantee you a place</a:t>
            </a:r>
            <a:r>
              <a:rPr lang="en-GB" sz="1400" baseline="0">
                <a:latin typeface="+mn-lt"/>
              </a:rPr>
              <a:t> next September.</a:t>
            </a:r>
            <a:endParaRPr lang="en-GB" sz="1400" baseline="0">
              <a:latin typeface="+mn-lt"/>
              <a:ea typeface="Calibri"/>
              <a:cs typeface="Calibri"/>
            </a:endParaRPr>
          </a:p>
          <a:p>
            <a:pPr eaLnBrk="1" hangingPunct="1"/>
            <a:endParaRPr lang="en-GB" sz="1400" baseline="0">
              <a:latin typeface="+mn-lt"/>
            </a:endParaRPr>
          </a:p>
          <a:p>
            <a:r>
              <a:rPr lang="en-GB" sz="1400" baseline="0">
                <a:latin typeface="+mn-lt"/>
              </a:rPr>
              <a:t>If you want your child to come to Greenbank, you most certainly need to indicate us as your </a:t>
            </a:r>
            <a:r>
              <a:rPr lang="en-GB" sz="1400">
                <a:latin typeface="+mn-lt"/>
              </a:rPr>
              <a:t>first preference. We are a very popular and</a:t>
            </a:r>
            <a:r>
              <a:rPr lang="en-GB" sz="1400" baseline="0">
                <a:latin typeface="+mn-lt"/>
              </a:rPr>
              <a:t> oversubscribed </a:t>
            </a:r>
            <a:r>
              <a:rPr lang="en-GB" sz="1400">
                <a:latin typeface="+mn-lt"/>
              </a:rPr>
              <a:t>school!</a:t>
            </a:r>
            <a:r>
              <a:rPr lang="en-GB" sz="1400" b="1" baseline="0">
                <a:latin typeface="+mn-lt"/>
              </a:rPr>
              <a:t> </a:t>
            </a:r>
            <a:r>
              <a:rPr lang="en-GB" sz="1400" b="1">
                <a:latin typeface="+mn-lt"/>
              </a:rPr>
              <a:t>I can see live applications and lovely to see so many of you have already submitted your application, with GHS being your first choice preference, thank you!</a:t>
            </a:r>
            <a:endParaRPr lang="en-GB" sz="1400" b="1">
              <a:latin typeface="+mn-lt"/>
              <a:ea typeface="Calibri"/>
              <a:cs typeface="Calibri"/>
            </a:endParaRPr>
          </a:p>
          <a:p>
            <a:pPr eaLnBrk="1" hangingPunct="1"/>
            <a:endParaRPr lang="en-GB" sz="1400">
              <a:latin typeface="+mn-lt"/>
            </a:endParaRPr>
          </a:p>
          <a:p>
            <a:r>
              <a:rPr lang="en-GB" sz="1400">
                <a:latin typeface="+mn-lt"/>
              </a:rPr>
              <a:t>Please take note of the application deadline </a:t>
            </a:r>
            <a:r>
              <a:rPr lang="en-GB" sz="1400"/>
              <a:t>Saturday </a:t>
            </a:r>
            <a:r>
              <a:rPr lang="en-GB" sz="1400">
                <a:latin typeface="+mn-lt"/>
              </a:rPr>
              <a:t>31</a:t>
            </a:r>
            <a:r>
              <a:rPr lang="en-GB" sz="1400" baseline="30000">
                <a:latin typeface="+mn-lt"/>
              </a:rPr>
              <a:t>st</a:t>
            </a:r>
            <a:r>
              <a:rPr lang="en-GB" sz="1400">
                <a:latin typeface="+mn-lt"/>
              </a:rPr>
              <a:t> October </a:t>
            </a:r>
            <a:r>
              <a:rPr lang="en-GB" sz="1400"/>
              <a:t>2026</a:t>
            </a:r>
            <a:endParaRPr lang="en-GB" sz="1400">
              <a:latin typeface="+mn-lt"/>
              <a:ea typeface="Calibri"/>
              <a:cs typeface="Calibri"/>
            </a:endParaRPr>
          </a:p>
          <a:p>
            <a:pPr eaLnBrk="1" hangingPunct="1"/>
            <a:endParaRPr lang="en-GB" sz="1400">
              <a:latin typeface="+mn-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400">
                <a:latin typeface="+mn-lt"/>
              </a:rPr>
              <a:t>The prospectus and school website is a wealth of information but please do not hesitate to telephone </a:t>
            </a:r>
            <a:r>
              <a:rPr lang="en-GB" sz="1400" b="1">
                <a:latin typeface="+mn-lt"/>
              </a:rPr>
              <a:t>to arrange a visit to the school. </a:t>
            </a:r>
            <a:r>
              <a:rPr lang="en-GB" sz="1400">
                <a:latin typeface="+mn-lt"/>
              </a:rPr>
              <a:t> </a:t>
            </a:r>
            <a:r>
              <a:rPr lang="en-US" sz="1400">
                <a:latin typeface="+mn-lt"/>
              </a:rPr>
              <a:t>We welcome parents to come and</a:t>
            </a:r>
            <a:r>
              <a:rPr lang="en-US" sz="1400" baseline="0">
                <a:latin typeface="+mn-lt"/>
              </a:rPr>
              <a:t> see our school in action on a ‘working day’…</a:t>
            </a:r>
            <a:endParaRPr lang="en-US" sz="1400" baseline="0">
              <a:latin typeface="+mn-lt"/>
              <a:ea typeface="Calibri"/>
              <a:cs typeface="Calibri"/>
            </a:endParaRPr>
          </a:p>
          <a:p>
            <a:endParaRPr lang="en-US" sz="1400" baseline="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ea typeface="ＭＳ Ｐゴシック"/>
                <a:cs typeface="Calibri"/>
              </a:rPr>
              <a:t>Many thanks for your time this evening.</a:t>
            </a:r>
            <a:endParaRPr lang="en-GB" sz="1400" b="1" baseline="0">
              <a:ea typeface="ＭＳ Ｐゴシック"/>
              <a:cs typeface="Calibri"/>
            </a:endParaRPr>
          </a:p>
          <a:p>
            <a:pPr eaLnBrk="1" hangingPunct="1"/>
            <a:endParaRPr lang="en-US" sz="1200">
              <a:ea typeface="Calibri" panose="020F0502020204030204"/>
              <a:cs typeface="Calibri" panose="020F0502020204030204"/>
            </a:endParaRPr>
          </a:p>
          <a:p>
            <a:endParaRPr lang="en-GB"/>
          </a:p>
          <a:p>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13FE4435-65BA-48EE-A136-747BC117B075}" type="slidenum">
              <a:rPr lang="en-GB" smtClean="0"/>
              <a:pPr/>
              <a:t>18</a:t>
            </a:fld>
            <a:endParaRPr lang="en-GB"/>
          </a:p>
        </p:txBody>
      </p:sp>
    </p:spTree>
    <p:extLst>
      <p:ext uri="{BB962C8B-B14F-4D97-AF65-F5344CB8AC3E}">
        <p14:creationId xmlns:p14="http://schemas.microsoft.com/office/powerpoint/2010/main" val="2471479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5A7F-C544-BE81-A44F-B2D058C08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1D8FE-62C3-403E-A7BC-8A910B6609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750010-F37D-9D43-A6C2-6A6AE5CD9B78}"/>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DF1EFDA8-70FB-250F-9B53-3F01AEDFDFF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249BC7D-D589-4E89-AE57-818A295A0C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836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685508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420281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3230974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887E03-F337-4D1E-8F61-38097886C9E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41811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887E03-F337-4D1E-8F61-38097886C9EA}"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77264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887E03-F337-4D1E-8F61-38097886C9EA}"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2715880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87E03-F337-4D1E-8F61-38097886C9EA}"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08785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887E03-F337-4D1E-8F61-38097886C9E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2212225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887E03-F337-4D1E-8F61-38097886C9E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680744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234695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2139794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967514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3202247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3601224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887E03-F337-4D1E-8F61-38097886C9E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3675369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887E03-F337-4D1E-8F61-38097886C9EA}"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750265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887E03-F337-4D1E-8F61-38097886C9EA}"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754036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87E03-F337-4D1E-8F61-38097886C9EA}"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653453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887E03-F337-4D1E-8F61-38097886C9E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6519423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887E03-F337-4D1E-8F61-38097886C9EA}"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13559887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3291112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87E03-F337-4D1E-8F61-38097886C9EA}"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03C7A2-6296-44DE-91DC-26ECD7306FB0}" type="slidenum">
              <a:rPr lang="en-GB" smtClean="0"/>
              <a:t>‹#›</a:t>
            </a:fld>
            <a:endParaRPr lang="en-GB"/>
          </a:p>
        </p:txBody>
      </p:sp>
    </p:spTree>
    <p:extLst>
      <p:ext uri="{BB962C8B-B14F-4D97-AF65-F5344CB8AC3E}">
        <p14:creationId xmlns:p14="http://schemas.microsoft.com/office/powerpoint/2010/main" val="2499066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Slide with Pictures">
    <p:spTree>
      <p:nvGrpSpPr>
        <p:cNvPr id="1" name=""/>
        <p:cNvGrpSpPr/>
        <p:nvPr/>
      </p:nvGrpSpPr>
      <p:grpSpPr>
        <a:xfrm>
          <a:off x="0" y="0"/>
          <a:ext cx="0" cy="0"/>
          <a:chOff x="0" y="0"/>
          <a:chExt cx="0" cy="0"/>
        </a:xfrm>
      </p:grpSpPr>
      <p:sp>
        <p:nvSpPr>
          <p:cNvPr id="8" name="Rectangle 7"/>
          <p:cNvSpPr/>
          <p:nvPr userDrawn="1"/>
        </p:nvSpPr>
        <p:spPr>
          <a:xfrm>
            <a:off x="0" y="4800600"/>
            <a:ext cx="9144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400050" y="5084483"/>
            <a:ext cx="8343900" cy="914400"/>
          </a:xfrm>
        </p:spPr>
        <p:txBody>
          <a:bodyPr anchor="b">
            <a:normAutofit/>
          </a:bodyPr>
          <a:lstStyle>
            <a:lvl1pPr algn="ctr">
              <a:defRPr sz="3300" spc="-38" baseline="0">
                <a:solidFill>
                  <a:schemeClr val="bg1"/>
                </a:solidFill>
              </a:defRPr>
            </a:lvl1pPr>
          </a:lstStyle>
          <a:p>
            <a:r>
              <a:rPr lang="en-US"/>
              <a:t>Click to edit Master title style</a:t>
            </a:r>
          </a:p>
        </p:txBody>
      </p:sp>
      <p:sp>
        <p:nvSpPr>
          <p:cNvPr id="9" name="Picture Placeholder 2" descr="An empty placeholder to add an image. Click on the placeholder and select the image that you wish to add"/>
          <p:cNvSpPr>
            <a:spLocks noGrp="1"/>
          </p:cNvSpPr>
          <p:nvPr>
            <p:ph type="pic" idx="10"/>
          </p:nvPr>
        </p:nvSpPr>
        <p:spPr>
          <a:xfrm>
            <a:off x="1" y="1"/>
            <a:ext cx="3017520" cy="4745736"/>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13" name="Picture Placeholder 2" descr="An empty placeholder to add an image. Click on the placeholder and select the image that you wish to add"/>
          <p:cNvSpPr>
            <a:spLocks noGrp="1"/>
          </p:cNvSpPr>
          <p:nvPr>
            <p:ph type="pic" idx="11"/>
          </p:nvPr>
        </p:nvSpPr>
        <p:spPr>
          <a:xfrm>
            <a:off x="3063240" y="1"/>
            <a:ext cx="3017520" cy="4745736"/>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14" name="Picture Placeholder 2" descr="An empty placeholder to add an image. Click on the placeholder and select the image that you wish to add"/>
          <p:cNvSpPr>
            <a:spLocks noGrp="1"/>
          </p:cNvSpPr>
          <p:nvPr>
            <p:ph type="pic" idx="12"/>
          </p:nvPr>
        </p:nvSpPr>
        <p:spPr>
          <a:xfrm>
            <a:off x="6126480" y="1"/>
            <a:ext cx="3017520" cy="4745736"/>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3" name="Subtitle 2"/>
          <p:cNvSpPr>
            <a:spLocks noGrp="1"/>
          </p:cNvSpPr>
          <p:nvPr>
            <p:ph type="subTitle" idx="1"/>
          </p:nvPr>
        </p:nvSpPr>
        <p:spPr>
          <a:xfrm>
            <a:off x="400050" y="6043123"/>
            <a:ext cx="8343900" cy="571500"/>
          </a:xfrm>
        </p:spPr>
        <p:txBody>
          <a:bodyPr>
            <a:normAutofit/>
          </a:bodyPr>
          <a:lstStyle>
            <a:lvl1pPr marL="0" indent="0" algn="ctr">
              <a:spcBef>
                <a:spcPts val="0"/>
              </a:spcBef>
              <a:buNone/>
              <a:defRPr sz="1500" cap="all" spc="38"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5084417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887E03-F337-4D1E-8F61-38097886C9EA}" type="datetimeFigureOut">
              <a:rPr lang="en-GB" smtClean="0"/>
              <a:t>18/09/2026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03C7A2-6296-44DE-91DC-26ECD7306FB0}" type="slidenum">
              <a:rPr lang="en-GB" smtClean="0"/>
              <a:t>‹#›</a:t>
            </a:fld>
            <a:endParaRPr lang="en-GB"/>
          </a:p>
        </p:txBody>
      </p:sp>
    </p:spTree>
    <p:extLst>
      <p:ext uri="{BB962C8B-B14F-4D97-AF65-F5344CB8AC3E}">
        <p14:creationId xmlns:p14="http://schemas.microsoft.com/office/powerpoint/2010/main" val="3619614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887E03-F337-4D1E-8F61-38097886C9EA}" type="datetimeFigureOut">
              <a:rPr lang="en-GB" smtClean="0"/>
              <a:t>18/09/2026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03C7A2-6296-44DE-91DC-26ECD7306FB0}" type="slidenum">
              <a:rPr lang="en-GB" smtClean="0"/>
              <a:t>‹#›</a:t>
            </a:fld>
            <a:endParaRPr lang="en-GB"/>
          </a:p>
        </p:txBody>
      </p:sp>
    </p:spTree>
    <p:extLst>
      <p:ext uri="{BB962C8B-B14F-4D97-AF65-F5344CB8AC3E}">
        <p14:creationId xmlns:p14="http://schemas.microsoft.com/office/powerpoint/2010/main" val="3499888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hyperlink" Target="https://checkpoint.url-protection.com/v1/r02/url?o=https%3A//youtu.be/LCGw7d3Lkao&amp;g=MmIyZWFlNTg1OTU3Y2Y5Ng==&amp;h=YzA4MjliZWUwNjk3ODcwZjNjYjYzMmQ4ZDM1NjJhMTg3MTQ3NmU5YzY0MWE3NTI4YzkzNzI5ZjFkZjZmN2I5OA==&amp;p=YzJlOnNvdXRocG9ydGxlYXJuaW5ndHJ1c3Q6YzpvOmRlMDE1ODI1OTY1NjI0ZTIyYmJkM2U2YzM3MzZhNTVjOjc6aDpU" TargetMode="Externa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2.jpe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5629DD-21AD-634F-43E4-19E16253C1E1}"/>
              </a:ext>
            </a:extLst>
          </p:cNvPr>
          <p:cNvPicPr>
            <a:picLocks noChangeAspect="1"/>
          </p:cNvPicPr>
          <p:nvPr/>
        </p:nvPicPr>
        <p:blipFill rotWithShape="1">
          <a:blip r:embed="rId3"/>
          <a:srcRect l="11253" r="11253"/>
          <a:stretch/>
        </p:blipFill>
        <p:spPr>
          <a:xfrm>
            <a:off x="-36929" y="-195833"/>
            <a:ext cx="9180929" cy="7263383"/>
          </a:xfrm>
          <a:prstGeom prst="rect">
            <a:avLst/>
          </a:prstGeom>
        </p:spPr>
      </p:pic>
      <p:sp>
        <p:nvSpPr>
          <p:cNvPr id="2" name="Title 1">
            <a:extLst>
              <a:ext uri="{FF2B5EF4-FFF2-40B4-BE49-F238E27FC236}">
                <a16:creationId xmlns:a16="http://schemas.microsoft.com/office/drawing/2014/main" id="{44924F02-A272-0985-5DD5-41EAEEAD08F5}"/>
              </a:ext>
            </a:extLst>
          </p:cNvPr>
          <p:cNvSpPr>
            <a:spLocks noGrp="1"/>
          </p:cNvSpPr>
          <p:nvPr>
            <p:ph type="ctrTitle"/>
          </p:nvPr>
        </p:nvSpPr>
        <p:spPr>
          <a:xfrm>
            <a:off x="327993" y="1354048"/>
            <a:ext cx="5473354" cy="2403101"/>
          </a:xfrm>
        </p:spPr>
        <p:txBody>
          <a:bodyPr anchor="b">
            <a:normAutofit/>
          </a:bodyPr>
          <a:lstStyle/>
          <a:p>
            <a:pPr algn="l"/>
            <a:r>
              <a:rPr lang="en-US" sz="3600" b="1">
                <a:solidFill>
                  <a:schemeClr val="bg1"/>
                </a:solidFill>
                <a:latin typeface="Century Gothic"/>
              </a:rPr>
              <a:t>Welcome to Greenbank High School</a:t>
            </a:r>
            <a:endParaRPr lang="en-US" b="1"/>
          </a:p>
        </p:txBody>
      </p:sp>
      <p:sp>
        <p:nvSpPr>
          <p:cNvPr id="3" name="Subtitle 2">
            <a:extLst>
              <a:ext uri="{FF2B5EF4-FFF2-40B4-BE49-F238E27FC236}">
                <a16:creationId xmlns:a16="http://schemas.microsoft.com/office/drawing/2014/main" id="{13777F12-80C6-9F59-CEAF-554A7B813067}"/>
              </a:ext>
            </a:extLst>
          </p:cNvPr>
          <p:cNvSpPr>
            <a:spLocks noGrp="1"/>
          </p:cNvSpPr>
          <p:nvPr/>
        </p:nvSpPr>
        <p:spPr>
          <a:xfrm>
            <a:off x="2000248" y="2778142"/>
            <a:ext cx="5143500" cy="1241822"/>
          </a:xfrm>
          <a:prstGeom prst="rect">
            <a:avLst/>
          </a:prstGeom>
        </p:spPr>
        <p:txBody>
          <a:bodyPr vert="horz" lIns="68580" tIns="34290" rIns="68580" bIns="3429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b="1">
              <a:latin typeface="Century Gothic" panose="020B0502020202020204" pitchFamily="34" charset="0"/>
            </a:endParaRPr>
          </a:p>
        </p:txBody>
      </p:sp>
      <p:grpSp>
        <p:nvGrpSpPr>
          <p:cNvPr id="6" name="Group 5">
            <a:extLst>
              <a:ext uri="{FF2B5EF4-FFF2-40B4-BE49-F238E27FC236}">
                <a16:creationId xmlns:a16="http://schemas.microsoft.com/office/drawing/2014/main" id="{6034DFF8-B062-6B92-860C-1E6793F802CE}"/>
              </a:ext>
            </a:extLst>
          </p:cNvPr>
          <p:cNvGrpSpPr/>
          <p:nvPr/>
        </p:nvGrpSpPr>
        <p:grpSpPr>
          <a:xfrm>
            <a:off x="5581" y="5967297"/>
            <a:ext cx="8994418" cy="891194"/>
            <a:chOff x="149355" y="4960882"/>
            <a:chExt cx="8994418" cy="891194"/>
          </a:xfrm>
        </p:grpSpPr>
        <p:grpSp>
          <p:nvGrpSpPr>
            <p:cNvPr id="7" name="Group 6">
              <a:extLst>
                <a:ext uri="{FF2B5EF4-FFF2-40B4-BE49-F238E27FC236}">
                  <a16:creationId xmlns:a16="http://schemas.microsoft.com/office/drawing/2014/main" id="{C76A7547-4CA7-B36D-9B17-CFBB54A0F077}"/>
                </a:ext>
              </a:extLst>
            </p:cNvPr>
            <p:cNvGrpSpPr/>
            <p:nvPr/>
          </p:nvGrpSpPr>
          <p:grpSpPr>
            <a:xfrm>
              <a:off x="149355" y="4960882"/>
              <a:ext cx="8994418" cy="891194"/>
              <a:chOff x="199139" y="5471506"/>
              <a:chExt cx="11992557" cy="1188259"/>
            </a:xfrm>
          </p:grpSpPr>
          <p:sp>
            <p:nvSpPr>
              <p:cNvPr id="8" name="Oval 7">
                <a:extLst>
                  <a:ext uri="{FF2B5EF4-FFF2-40B4-BE49-F238E27FC236}">
                    <a16:creationId xmlns:a16="http://schemas.microsoft.com/office/drawing/2014/main" id="{844C122B-B8A5-5046-D15C-D38FE2D680BC}"/>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CEDF4AAA-2D18-E35F-A326-61A8D6A2DB71}"/>
                  </a:ext>
                </a:extLst>
              </p:cNvPr>
              <p:cNvPicPr>
                <a:picLocks noChangeAspect="1"/>
              </p:cNvPicPr>
              <p:nvPr/>
            </p:nvPicPr>
            <p:blipFill>
              <a:blip r:embed="rId4">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1" name="Process 10">
                <a:extLst>
                  <a:ext uri="{FF2B5EF4-FFF2-40B4-BE49-F238E27FC236}">
                    <a16:creationId xmlns:a16="http://schemas.microsoft.com/office/drawing/2014/main" id="{A681B0E8-3A9D-8C87-D6D0-E9DF0D25C75B}"/>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4" name="TextBox 3">
              <a:extLst>
                <a:ext uri="{FF2B5EF4-FFF2-40B4-BE49-F238E27FC236}">
                  <a16:creationId xmlns:a16="http://schemas.microsoft.com/office/drawing/2014/main" id="{ADE97D9D-9893-7071-C15E-4F988E6533B0}"/>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
        <p:nvSpPr>
          <p:cNvPr id="10" name="Subtitle 2">
            <a:extLst>
              <a:ext uri="{FF2B5EF4-FFF2-40B4-BE49-F238E27FC236}">
                <a16:creationId xmlns:a16="http://schemas.microsoft.com/office/drawing/2014/main" id="{13777F12-80C6-9F59-CEAF-554A7B813067}"/>
              </a:ext>
            </a:extLst>
          </p:cNvPr>
          <p:cNvSpPr>
            <a:spLocks noGrp="1"/>
          </p:cNvSpPr>
          <p:nvPr/>
        </p:nvSpPr>
        <p:spPr>
          <a:xfrm>
            <a:off x="1071131" y="4874497"/>
            <a:ext cx="6858000" cy="72065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3200" b="1">
                <a:solidFill>
                  <a:schemeClr val="bg1"/>
                </a:solidFill>
                <a:latin typeface="Century Gothic"/>
              </a:rPr>
              <a:t>Ms Aspinall - Headteacher</a:t>
            </a:r>
          </a:p>
        </p:txBody>
      </p:sp>
    </p:spTree>
    <p:extLst>
      <p:ext uri="{BB962C8B-B14F-4D97-AF65-F5344CB8AC3E}">
        <p14:creationId xmlns:p14="http://schemas.microsoft.com/office/powerpoint/2010/main" val="117017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F1E9F5-BEB4-9F5A-6CB2-25D7404481E7}"/>
              </a:ext>
            </a:extLst>
          </p:cNvPr>
          <p:cNvSpPr>
            <a:spLocks noGrp="1"/>
          </p:cNvSpPr>
          <p:nvPr/>
        </p:nvSpPr>
        <p:spPr>
          <a:xfrm>
            <a:off x="356224" y="105887"/>
            <a:ext cx="8374080" cy="73862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GB" b="1">
              <a:latin typeface="Century Gothic" panose="020B0502020202020204" pitchFamily="34" charset="0"/>
            </a:endParaRPr>
          </a:p>
        </p:txBody>
      </p:sp>
      <p:pic>
        <p:nvPicPr>
          <p:cNvPr id="1026" name="Picture 2">
            <a:extLst>
              <a:ext uri="{FF2B5EF4-FFF2-40B4-BE49-F238E27FC236}">
                <a16:creationId xmlns:a16="http://schemas.microsoft.com/office/drawing/2014/main" id="{B61DD33B-1DBD-7620-2D8B-0835C1A1BA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652" y="848826"/>
            <a:ext cx="6833981" cy="446715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21C9998A-CB51-102B-21D9-ADDE62B1FC86}"/>
              </a:ext>
            </a:extLst>
          </p:cNvPr>
          <p:cNvGrpSpPr/>
          <p:nvPr/>
        </p:nvGrpSpPr>
        <p:grpSpPr>
          <a:xfrm>
            <a:off x="5580" y="5967297"/>
            <a:ext cx="9138419" cy="891194"/>
            <a:chOff x="149355" y="4960882"/>
            <a:chExt cx="8994418" cy="891194"/>
          </a:xfrm>
        </p:grpSpPr>
        <p:grpSp>
          <p:nvGrpSpPr>
            <p:cNvPr id="5" name="Group 4">
              <a:extLst>
                <a:ext uri="{FF2B5EF4-FFF2-40B4-BE49-F238E27FC236}">
                  <a16:creationId xmlns:a16="http://schemas.microsoft.com/office/drawing/2014/main" id="{1AE13E31-88CC-1910-91D5-6039FB065AD5}"/>
                </a:ext>
              </a:extLst>
            </p:cNvPr>
            <p:cNvGrpSpPr/>
            <p:nvPr/>
          </p:nvGrpSpPr>
          <p:grpSpPr>
            <a:xfrm>
              <a:off x="149355" y="4960882"/>
              <a:ext cx="8994418" cy="891194"/>
              <a:chOff x="199139" y="5471506"/>
              <a:chExt cx="11992557" cy="1188259"/>
            </a:xfrm>
          </p:grpSpPr>
          <p:sp>
            <p:nvSpPr>
              <p:cNvPr id="10" name="Oval 9">
                <a:extLst>
                  <a:ext uri="{FF2B5EF4-FFF2-40B4-BE49-F238E27FC236}">
                    <a16:creationId xmlns:a16="http://schemas.microsoft.com/office/drawing/2014/main" id="{5E6C7966-80EA-641B-DB8C-6E38E70ADC5C}"/>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B6C31313-CF8A-3206-403B-A5F68F422A7E}"/>
                  </a:ext>
                </a:extLst>
              </p:cNvPr>
              <p:cNvPicPr>
                <a:picLocks noChangeAspect="1"/>
              </p:cNvPicPr>
              <p:nvPr/>
            </p:nvPicPr>
            <p:blipFill>
              <a:blip r:embed="rId4">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7" name="Process 10">
                <a:extLst>
                  <a:ext uri="{FF2B5EF4-FFF2-40B4-BE49-F238E27FC236}">
                    <a16:creationId xmlns:a16="http://schemas.microsoft.com/office/drawing/2014/main" id="{7EB1090E-A12B-FCB1-D71C-10A068AF12CF}"/>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6" name="TextBox 5">
              <a:extLst>
                <a:ext uri="{FF2B5EF4-FFF2-40B4-BE49-F238E27FC236}">
                  <a16:creationId xmlns:a16="http://schemas.microsoft.com/office/drawing/2014/main" id="{831596AB-8B75-5387-A8B7-ED98235EF600}"/>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Tree>
    <p:extLst>
      <p:ext uri="{BB962C8B-B14F-4D97-AF65-F5344CB8AC3E}">
        <p14:creationId xmlns:p14="http://schemas.microsoft.com/office/powerpoint/2010/main" val="2997248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6F4FED2C-3199-9ECC-8784-2D3C5966FBA8}"/>
              </a:ext>
            </a:extLst>
          </p:cNvPr>
          <p:cNvSpPr txBox="1">
            <a:spLocks noGrp="1" noChangeArrowheads="1"/>
          </p:cNvSpPr>
          <p:nvPr>
            <p:ph type="title"/>
          </p:nvPr>
        </p:nvSpPr>
        <p:spPr bwMode="auto">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90000"/>
          </a:bodyPr>
          <a:lstStyle>
            <a:lvl1pPr marL="0" indent="0" algn="ctr" rtl="0" eaLnBrk="0" fontAlgn="base" hangingPunct="0">
              <a:spcBef>
                <a:spcPct val="20000"/>
              </a:spcBef>
              <a:spcAft>
                <a:spcPct val="0"/>
              </a:spcAft>
              <a:buNone/>
              <a:defRPr sz="3200">
                <a:solidFill>
                  <a:schemeClr val="tx1"/>
                </a:solidFill>
                <a:latin typeface="+mn-lt"/>
                <a:ea typeface="+mn-ea"/>
                <a:cs typeface="ＭＳ Ｐゴシック" charset="0"/>
              </a:defRPr>
            </a:lvl1pPr>
            <a:lvl2pPr marL="457200" indent="0" algn="ctr" rtl="0" eaLnBrk="0" fontAlgn="base" hangingPunct="0">
              <a:spcBef>
                <a:spcPct val="20000"/>
              </a:spcBef>
              <a:spcAft>
                <a:spcPct val="0"/>
              </a:spcAft>
              <a:buNone/>
              <a:defRPr sz="2800">
                <a:solidFill>
                  <a:schemeClr val="tx1"/>
                </a:solidFill>
                <a:latin typeface="+mn-lt"/>
                <a:ea typeface="+mn-ea"/>
              </a:defRPr>
            </a:lvl2pPr>
            <a:lvl3pPr marL="914400" indent="0" algn="ctr" rtl="0" eaLnBrk="0" fontAlgn="base" hangingPunct="0">
              <a:spcBef>
                <a:spcPct val="20000"/>
              </a:spcBef>
              <a:spcAft>
                <a:spcPct val="0"/>
              </a:spcAft>
              <a:buNone/>
              <a:defRPr sz="2400">
                <a:solidFill>
                  <a:schemeClr val="tx1"/>
                </a:solidFill>
                <a:latin typeface="+mn-lt"/>
                <a:ea typeface="+mn-ea"/>
              </a:defRPr>
            </a:lvl3pPr>
            <a:lvl4pPr marL="1371600" indent="0" algn="ctr" rtl="0" eaLnBrk="0" fontAlgn="base" hangingPunct="0">
              <a:spcBef>
                <a:spcPct val="20000"/>
              </a:spcBef>
              <a:spcAft>
                <a:spcPct val="0"/>
              </a:spcAft>
              <a:buNone/>
              <a:defRPr sz="2000">
                <a:solidFill>
                  <a:schemeClr val="tx1"/>
                </a:solidFill>
                <a:latin typeface="+mn-lt"/>
                <a:ea typeface="+mn-ea"/>
              </a:defRPr>
            </a:lvl4pPr>
            <a:lvl5pPr marL="1828800" indent="0" algn="ctr" rtl="0" eaLnBrk="0" fontAlgn="base" hangingPunct="0">
              <a:spcBef>
                <a:spcPct val="20000"/>
              </a:spcBef>
              <a:spcAft>
                <a:spcPct val="0"/>
              </a:spcAft>
              <a:buNone/>
              <a:defRPr sz="2000">
                <a:solidFill>
                  <a:schemeClr val="tx1"/>
                </a:solidFill>
                <a:latin typeface="+mn-lt"/>
                <a:ea typeface="+mn-ea"/>
              </a:defRPr>
            </a:lvl5pPr>
            <a:lvl6pPr marL="2286000" indent="0" algn="ctr" rtl="0" fontAlgn="base">
              <a:spcBef>
                <a:spcPct val="20000"/>
              </a:spcBef>
              <a:spcAft>
                <a:spcPct val="0"/>
              </a:spcAft>
              <a:buNone/>
              <a:defRPr sz="2000">
                <a:solidFill>
                  <a:schemeClr val="tx1"/>
                </a:solidFill>
                <a:latin typeface="+mn-lt"/>
                <a:ea typeface="+mn-ea"/>
              </a:defRPr>
            </a:lvl6pPr>
            <a:lvl7pPr marL="2743200" indent="0" algn="ctr" rtl="0" fontAlgn="base">
              <a:spcBef>
                <a:spcPct val="20000"/>
              </a:spcBef>
              <a:spcAft>
                <a:spcPct val="0"/>
              </a:spcAft>
              <a:buNone/>
              <a:defRPr sz="2000">
                <a:solidFill>
                  <a:schemeClr val="tx1"/>
                </a:solidFill>
                <a:latin typeface="+mn-lt"/>
                <a:ea typeface="+mn-ea"/>
              </a:defRPr>
            </a:lvl7pPr>
            <a:lvl8pPr marL="3200400" indent="0" algn="ctr" rtl="0" fontAlgn="base">
              <a:spcBef>
                <a:spcPct val="20000"/>
              </a:spcBef>
              <a:spcAft>
                <a:spcPct val="0"/>
              </a:spcAft>
              <a:buNone/>
              <a:defRPr sz="2000">
                <a:solidFill>
                  <a:schemeClr val="tx1"/>
                </a:solidFill>
                <a:latin typeface="+mn-lt"/>
                <a:ea typeface="+mn-ea"/>
              </a:defRPr>
            </a:lvl8pPr>
            <a:lvl9pPr marL="3657600" indent="0" algn="ctr" rtl="0" fontAlgn="base">
              <a:spcBef>
                <a:spcPct val="20000"/>
              </a:spcBef>
              <a:spcAft>
                <a:spcPct val="0"/>
              </a:spcAft>
              <a:buNone/>
              <a:defRPr sz="2000">
                <a:solidFill>
                  <a:schemeClr val="tx1"/>
                </a:solidFill>
                <a:latin typeface="+mn-lt"/>
                <a:ea typeface="+mn-ea"/>
              </a:defRPr>
            </a:lvl9pPr>
          </a:lstStyle>
          <a:p>
            <a:pPr eaLnBrk="1" hangingPunct="1">
              <a:lnSpc>
                <a:spcPct val="80000"/>
              </a:lnSpc>
            </a:pPr>
            <a:r>
              <a:rPr lang="en-GB" sz="5400" b="1" kern="0">
                <a:latin typeface="Century Gothic"/>
                <a:ea typeface="ＭＳ Ｐゴシック"/>
                <a:cs typeface="Verdana" charset="0"/>
              </a:rPr>
              <a:t>Welcome</a:t>
            </a:r>
          </a:p>
          <a:p>
            <a:pPr eaLnBrk="1" hangingPunct="1">
              <a:lnSpc>
                <a:spcPct val="80000"/>
              </a:lnSpc>
            </a:pPr>
            <a:endParaRPr lang="en-GB" b="1" kern="0">
              <a:solidFill>
                <a:schemeClr val="bg1"/>
              </a:solidFill>
              <a:latin typeface="Century Gothic"/>
              <a:ea typeface="ＭＳ Ｐゴシック" charset="0"/>
            </a:endParaRPr>
          </a:p>
          <a:p>
            <a:pPr eaLnBrk="1" hangingPunct="1">
              <a:lnSpc>
                <a:spcPct val="80000"/>
              </a:lnSpc>
            </a:pPr>
            <a:r>
              <a:rPr lang="en-GB" sz="2400" b="1" kern="0">
                <a:latin typeface="Century Gothic"/>
                <a:ea typeface="ＭＳ Ｐゴシック"/>
                <a:cs typeface="Verdana" charset="0"/>
              </a:rPr>
              <a:t>Violet Brettel - Year 8 </a:t>
            </a:r>
            <a:br>
              <a:rPr lang="en-GB" sz="2400" b="1" kern="0">
                <a:latin typeface="Century Gothic"/>
                <a:ea typeface="ＭＳ Ｐゴシック" charset="0"/>
                <a:cs typeface="Verdana" charset="0"/>
              </a:rPr>
            </a:br>
            <a:r>
              <a:rPr lang="en-GB" sz="2400" b="1" kern="0">
                <a:latin typeface="Century Gothic"/>
                <a:ea typeface="ＭＳ Ｐゴシック"/>
                <a:cs typeface="Verdana" charset="0"/>
              </a:rPr>
              <a:t>and </a:t>
            </a:r>
            <a:br>
              <a:rPr lang="en-GB" sz="2400" b="1" kern="0">
                <a:latin typeface="Century Gothic"/>
                <a:ea typeface="ＭＳ Ｐゴシック" charset="0"/>
                <a:cs typeface="Verdana" charset="0"/>
              </a:rPr>
            </a:br>
            <a:r>
              <a:rPr lang="en-GB" sz="2400" b="1" kern="0">
                <a:latin typeface="Century Gothic"/>
                <a:ea typeface="ＭＳ Ｐゴシック"/>
                <a:cs typeface="Verdana" charset="0"/>
              </a:rPr>
              <a:t>Ellie-Ann Thomas Blackledge - Head Girl Year 11</a:t>
            </a:r>
            <a:endParaRPr lang="en-US" sz="2400" b="1" kern="0">
              <a:latin typeface="Century Gothic"/>
              <a:ea typeface="ＭＳ Ｐゴシック"/>
              <a:cs typeface="Verdana" charset="0"/>
            </a:endParaRPr>
          </a:p>
        </p:txBody>
      </p:sp>
      <p:pic>
        <p:nvPicPr>
          <p:cNvPr id="18" name="Picture 17" descr="A group of women sitting on a bench&#10;&#10;Description automatically generated">
            <a:extLst>
              <a:ext uri="{FF2B5EF4-FFF2-40B4-BE49-F238E27FC236}">
                <a16:creationId xmlns:a16="http://schemas.microsoft.com/office/drawing/2014/main" id="{4B6767EA-412F-0E16-A2FA-AEEF70580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6108" y="3429919"/>
            <a:ext cx="3710442" cy="2063274"/>
          </a:xfrm>
          <a:prstGeom prst="rect">
            <a:avLst/>
          </a:prstGeom>
        </p:spPr>
      </p:pic>
      <p:pic>
        <p:nvPicPr>
          <p:cNvPr id="25" name="Picture 24" descr="A group of girls in school uniforms&#10;&#10;Description automatically generated">
            <a:extLst>
              <a:ext uri="{FF2B5EF4-FFF2-40B4-BE49-F238E27FC236}">
                <a16:creationId xmlns:a16="http://schemas.microsoft.com/office/drawing/2014/main" id="{8B5763D3-55E8-6447-6B93-4B1C64BD41D5}"/>
              </a:ext>
            </a:extLst>
          </p:cNvPr>
          <p:cNvPicPr>
            <a:picLocks noChangeAspect="1"/>
          </p:cNvPicPr>
          <p:nvPr/>
        </p:nvPicPr>
        <p:blipFill rotWithShape="1">
          <a:blip r:embed="rId4">
            <a:extLst>
              <a:ext uri="{28A0092B-C50C-407E-A947-70E740481C1C}">
                <a14:useLocalDpi xmlns:a14="http://schemas.microsoft.com/office/drawing/2010/main" val="0"/>
              </a:ext>
            </a:extLst>
          </a:blip>
          <a:srcRect t="8378" b="5511"/>
          <a:stretch/>
        </p:blipFill>
        <p:spPr>
          <a:xfrm>
            <a:off x="864825" y="3429896"/>
            <a:ext cx="3710443" cy="2063297"/>
          </a:xfrm>
          <a:prstGeom prst="rect">
            <a:avLst/>
          </a:prstGeom>
        </p:spPr>
      </p:pic>
      <p:grpSp>
        <p:nvGrpSpPr>
          <p:cNvPr id="3" name="Group 2">
            <a:extLst>
              <a:ext uri="{FF2B5EF4-FFF2-40B4-BE49-F238E27FC236}">
                <a16:creationId xmlns:a16="http://schemas.microsoft.com/office/drawing/2014/main" id="{6A93F6D7-39DD-3A3A-A6E2-E65F715EFE6A}"/>
              </a:ext>
            </a:extLst>
          </p:cNvPr>
          <p:cNvGrpSpPr/>
          <p:nvPr/>
        </p:nvGrpSpPr>
        <p:grpSpPr>
          <a:xfrm>
            <a:off x="5580" y="5967297"/>
            <a:ext cx="9138419" cy="891194"/>
            <a:chOff x="149355" y="4960882"/>
            <a:chExt cx="8994418" cy="891194"/>
          </a:xfrm>
        </p:grpSpPr>
        <p:grpSp>
          <p:nvGrpSpPr>
            <p:cNvPr id="4" name="Group 3">
              <a:extLst>
                <a:ext uri="{FF2B5EF4-FFF2-40B4-BE49-F238E27FC236}">
                  <a16:creationId xmlns:a16="http://schemas.microsoft.com/office/drawing/2014/main" id="{71141055-7FCD-EE15-D00D-C9C7B1E692B9}"/>
                </a:ext>
              </a:extLst>
            </p:cNvPr>
            <p:cNvGrpSpPr/>
            <p:nvPr/>
          </p:nvGrpSpPr>
          <p:grpSpPr>
            <a:xfrm>
              <a:off x="149355" y="4960882"/>
              <a:ext cx="8994418" cy="891194"/>
              <a:chOff x="199139" y="5471506"/>
              <a:chExt cx="11992557" cy="1188259"/>
            </a:xfrm>
          </p:grpSpPr>
          <p:sp>
            <p:nvSpPr>
              <p:cNvPr id="13" name="Oval 12">
                <a:extLst>
                  <a:ext uri="{FF2B5EF4-FFF2-40B4-BE49-F238E27FC236}">
                    <a16:creationId xmlns:a16="http://schemas.microsoft.com/office/drawing/2014/main" id="{BCC69E2C-6A62-F1A2-5EC5-32792854E7B5}"/>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6896CE87-9BA6-7997-F473-9201E8BA28E8}"/>
                  </a:ext>
                </a:extLst>
              </p:cNvPr>
              <p:cNvPicPr>
                <a:picLocks noChangeAspect="1"/>
              </p:cNvPicPr>
              <p:nvPr/>
            </p:nvPicPr>
            <p:blipFill>
              <a:blip r:embed="rId5">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5" name="Process 10">
                <a:extLst>
                  <a:ext uri="{FF2B5EF4-FFF2-40B4-BE49-F238E27FC236}">
                    <a16:creationId xmlns:a16="http://schemas.microsoft.com/office/drawing/2014/main" id="{9E5D83EA-0DA3-B9DB-7382-6822E9EEC737}"/>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12" name="TextBox 11">
              <a:extLst>
                <a:ext uri="{FF2B5EF4-FFF2-40B4-BE49-F238E27FC236}">
                  <a16:creationId xmlns:a16="http://schemas.microsoft.com/office/drawing/2014/main" id="{BAAD79E4-CA0C-458F-8F04-A3E0CB994D21}"/>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Tree>
    <p:extLst>
      <p:ext uri="{BB962C8B-B14F-4D97-AF65-F5344CB8AC3E}">
        <p14:creationId xmlns:p14="http://schemas.microsoft.com/office/powerpoint/2010/main" val="3954788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674FE2A3-FC78-CA90-E62A-C7138745658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118D5BB-92AA-53EF-8278-2A11CF4F060D}"/>
              </a:ext>
            </a:extLst>
          </p:cNvPr>
          <p:cNvSpPr>
            <a:spLocks noGrp="1"/>
          </p:cNvSpPr>
          <p:nvPr/>
        </p:nvSpPr>
        <p:spPr>
          <a:xfrm>
            <a:off x="356224" y="105887"/>
            <a:ext cx="8374080" cy="73862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GB" b="1">
              <a:latin typeface="Century Gothic" panose="020B0502020202020204" pitchFamily="34" charset="0"/>
            </a:endParaRPr>
          </a:p>
        </p:txBody>
      </p:sp>
      <p:sp>
        <p:nvSpPr>
          <p:cNvPr id="15" name="Rectangle: Rounded Corners 14">
            <a:extLst>
              <a:ext uri="{FF2B5EF4-FFF2-40B4-BE49-F238E27FC236}">
                <a16:creationId xmlns:a16="http://schemas.microsoft.com/office/drawing/2014/main" id="{108A1BF3-F41B-E82B-D68A-B7BBAB0E42D0}"/>
              </a:ext>
            </a:extLst>
          </p:cNvPr>
          <p:cNvSpPr/>
          <p:nvPr/>
        </p:nvSpPr>
        <p:spPr>
          <a:xfrm>
            <a:off x="127378" y="851763"/>
            <a:ext cx="8802979" cy="3447001"/>
          </a:xfrm>
          <a:prstGeom prst="roundRect">
            <a:avLst/>
          </a:prstGeom>
          <a:pattFill prst="pct20">
            <a:fgClr>
              <a:schemeClr val="accent6">
                <a:lumMod val="40000"/>
                <a:lumOff val="60000"/>
              </a:schemeClr>
            </a:fgClr>
            <a:bgClr>
              <a:schemeClr val="bg1"/>
            </a:bgClr>
          </a:patt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GB" b="1">
                <a:solidFill>
                  <a:prstClr val="black"/>
                </a:solidFill>
                <a:latin typeface="Century Gothic"/>
              </a:rPr>
              <a:t>Our Vision</a:t>
            </a:r>
            <a:endParaRPr lang="en-GB" b="1" i="0" u="none" strike="noStrike" kern="1200" cap="none" spc="0" normalizeH="0" baseline="0" noProof="0">
              <a:ln>
                <a:noFill/>
              </a:ln>
              <a:solidFill>
                <a:prstClr val="black"/>
              </a:solidFill>
              <a:effectLst/>
              <a:uLnTx/>
              <a:uFillTx/>
              <a:latin typeface="Century Gothic"/>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GB" b="1">
                <a:solidFill>
                  <a:prstClr val="black"/>
                </a:solidFill>
                <a:latin typeface="Century Gothic"/>
              </a:rPr>
              <a:t>Excellence</a:t>
            </a:r>
            <a:r>
              <a:rPr kumimoji="0" lang="en-GB" b="1" i="0" u="none" strike="noStrike" kern="1200" cap="none" spc="0" normalizeH="0" baseline="0" noProof="0">
                <a:ln>
                  <a:noFill/>
                </a:ln>
                <a:solidFill>
                  <a:prstClr val="black"/>
                </a:solidFill>
                <a:effectLst/>
                <a:uLnTx/>
                <a:uFillTx/>
                <a:latin typeface="Century Gothic"/>
              </a:rPr>
              <a:t> for all:  to be an exceptional school of choice for girls in the heart of Southport’s diverse community. </a:t>
            </a:r>
            <a:endParaRPr lang="en-GB" b="1" i="0" u="none" strike="noStrike" kern="1200" cap="none" spc="0" normalizeH="0" baseline="0" noProof="0">
              <a:ln>
                <a:noFill/>
              </a:ln>
              <a:solidFill>
                <a:prstClr val="black"/>
              </a:solidFill>
              <a:effectLst/>
              <a:uLnTx/>
              <a:uFillTx/>
              <a:latin typeface="Century Gothic"/>
            </a:endParaRPr>
          </a:p>
          <a:p>
            <a:pPr marL="0" marR="0" lvl="0" indent="0" algn="ctr" defTabSz="457200">
              <a:lnSpc>
                <a:spcPct val="100000"/>
              </a:lnSpc>
              <a:spcBef>
                <a:spcPts val="0"/>
              </a:spcBef>
              <a:spcAft>
                <a:spcPts val="0"/>
              </a:spcAft>
              <a:buClrTx/>
              <a:buSzTx/>
              <a:buFontTx/>
              <a:buNone/>
              <a:tabLst/>
              <a:defRPr/>
            </a:pPr>
            <a:endParaRPr lang="en-GB" b="1" i="0" u="none" strike="noStrike" kern="1200" cap="none" spc="0" normalizeH="0" baseline="0" noProof="0">
              <a:ln>
                <a:noFill/>
              </a:ln>
              <a:solidFill>
                <a:prstClr val="black"/>
              </a:solidFill>
              <a:effectLst/>
              <a:uLnTx/>
              <a:uFillTx/>
              <a:latin typeface="Century Gothic" panose="020B0502020202020204" pitchFamily="34" charset="0"/>
            </a:endParaRPr>
          </a:p>
          <a:p>
            <a:pPr algn="ctr">
              <a:defRPr/>
            </a:pPr>
            <a:r>
              <a:rPr lang="en-GB">
                <a:solidFill>
                  <a:prstClr val="black"/>
                </a:solidFill>
                <a:latin typeface="Century Gothic"/>
              </a:rPr>
              <a:t>A school community where we all belong.</a:t>
            </a:r>
          </a:p>
          <a:p>
            <a:pPr algn="ctr">
              <a:defRPr/>
            </a:pPr>
            <a:endParaRPr lang="en-GB">
              <a:solidFill>
                <a:prstClr val="black"/>
              </a:solidFill>
              <a:latin typeface="Century Gothic" panose="020B0502020202020204" pitchFamily="34" charset="0"/>
            </a:endParaRPr>
          </a:p>
          <a:p>
            <a:pPr algn="ctr">
              <a:defRPr/>
            </a:pPr>
            <a:r>
              <a:rPr lang="en-GB">
                <a:solidFill>
                  <a:prstClr val="black"/>
                </a:solidFill>
                <a:latin typeface="Century Gothic"/>
              </a:rPr>
              <a:t>The delivery </a:t>
            </a:r>
            <a:r>
              <a:rPr kumimoji="0" lang="en-GB" b="0" i="0" u="none" strike="noStrike" kern="1200" cap="none" spc="0" normalizeH="0" baseline="0" noProof="0">
                <a:ln>
                  <a:noFill/>
                </a:ln>
                <a:solidFill>
                  <a:prstClr val="black"/>
                </a:solidFill>
                <a:effectLst/>
                <a:uLnTx/>
                <a:uFillTx/>
                <a:latin typeface="Century Gothic"/>
                <a:ea typeface="+mn-ea"/>
                <a:cs typeface="+mn-cs"/>
              </a:rPr>
              <a:t>of an inclusive and dynamic learning experience, will empower</a:t>
            </a:r>
            <a:r>
              <a:rPr kumimoji="0" lang="en-GB" b="1" i="0" u="none" strike="noStrike" kern="1200" cap="none" spc="0" normalizeH="0" baseline="0" noProof="0">
                <a:ln>
                  <a:noFill/>
                </a:ln>
                <a:solidFill>
                  <a:prstClr val="black"/>
                </a:solidFill>
                <a:effectLst/>
                <a:uLnTx/>
                <a:uFillTx/>
                <a:latin typeface="Century Gothic"/>
                <a:ea typeface="+mn-ea"/>
                <a:cs typeface="+mn-cs"/>
              </a:rPr>
              <a:t> all </a:t>
            </a:r>
            <a:r>
              <a:rPr kumimoji="0" lang="en-GB" b="0" i="0" u="none" strike="noStrike" kern="1200" cap="none" spc="0" normalizeH="0" baseline="0" noProof="0">
                <a:ln>
                  <a:noFill/>
                </a:ln>
                <a:solidFill>
                  <a:prstClr val="black"/>
                </a:solidFill>
                <a:effectLst/>
                <a:uLnTx/>
                <a:uFillTx/>
                <a:latin typeface="Century Gothic"/>
                <a:ea typeface="+mn-ea"/>
                <a:cs typeface="+mn-cs"/>
              </a:rPr>
              <a:t>Greenbank pupils to achieve academic success, and go on to be courageous global citizens that will continue to show the world their brilliance.</a:t>
            </a:r>
            <a:endParaRPr lang="en-GB" b="0" i="0" u="none" strike="noStrike" kern="1200" cap="none" spc="0" normalizeH="0" baseline="0" noProof="0">
              <a:ln>
                <a:noFill/>
              </a:ln>
              <a:solidFill>
                <a:prstClr val="black"/>
              </a:solidFill>
              <a:effectLst/>
              <a:uLnTx/>
              <a:uFillTx/>
              <a:latin typeface="Century Gothic"/>
            </a:endParaRPr>
          </a:p>
        </p:txBody>
      </p:sp>
      <p:sp>
        <p:nvSpPr>
          <p:cNvPr id="14" name="TextBox 13">
            <a:extLst>
              <a:ext uri="{FF2B5EF4-FFF2-40B4-BE49-F238E27FC236}">
                <a16:creationId xmlns:a16="http://schemas.microsoft.com/office/drawing/2014/main" id="{DC7B4856-5BFF-6A47-FABC-0DA7F2F0E5E5}"/>
              </a:ext>
            </a:extLst>
          </p:cNvPr>
          <p:cNvSpPr txBox="1"/>
          <p:nvPr/>
        </p:nvSpPr>
        <p:spPr>
          <a:xfrm>
            <a:off x="9839" y="102241"/>
            <a:ext cx="697353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400" b="1" i="0" u="none" strike="noStrike" kern="1200" cap="none" spc="0" normalizeH="0" baseline="0" noProof="0">
                <a:ln>
                  <a:noFill/>
                </a:ln>
                <a:effectLst/>
                <a:uLnTx/>
                <a:uFillTx/>
                <a:latin typeface="Century Gothic"/>
                <a:ea typeface="+mn-ea"/>
                <a:cs typeface="+mn-cs"/>
              </a:rPr>
              <a:t>Our </a:t>
            </a:r>
            <a:r>
              <a:rPr lang="en-US" sz="2400" b="1">
                <a:latin typeface="Century Gothic"/>
              </a:rPr>
              <a:t>Vision</a:t>
            </a:r>
            <a:endParaRPr lang="en-US" sz="2400" b="1" i="0" u="none" strike="noStrike" kern="1200" cap="none" spc="0" normalizeH="0" baseline="0" noProof="0">
              <a:ln>
                <a:noFill/>
              </a:ln>
              <a:effectLst/>
              <a:uLnTx/>
              <a:uFillTx/>
              <a:latin typeface="Century Gothic"/>
            </a:endParaRPr>
          </a:p>
        </p:txBody>
      </p:sp>
      <p:grpSp>
        <p:nvGrpSpPr>
          <p:cNvPr id="3" name="Group 2">
            <a:extLst>
              <a:ext uri="{FF2B5EF4-FFF2-40B4-BE49-F238E27FC236}">
                <a16:creationId xmlns:a16="http://schemas.microsoft.com/office/drawing/2014/main" id="{F06059FE-FCDF-DF91-B566-530DFC6F983F}"/>
              </a:ext>
            </a:extLst>
          </p:cNvPr>
          <p:cNvGrpSpPr/>
          <p:nvPr/>
        </p:nvGrpSpPr>
        <p:grpSpPr>
          <a:xfrm>
            <a:off x="5580" y="5967297"/>
            <a:ext cx="9138419" cy="891194"/>
            <a:chOff x="149355" y="4960882"/>
            <a:chExt cx="8994418" cy="891194"/>
          </a:xfrm>
        </p:grpSpPr>
        <p:grpSp>
          <p:nvGrpSpPr>
            <p:cNvPr id="5" name="Group 4">
              <a:extLst>
                <a:ext uri="{FF2B5EF4-FFF2-40B4-BE49-F238E27FC236}">
                  <a16:creationId xmlns:a16="http://schemas.microsoft.com/office/drawing/2014/main" id="{DD2B677D-F6C0-0F23-FCCF-3835DE85BDB8}"/>
                </a:ext>
              </a:extLst>
            </p:cNvPr>
            <p:cNvGrpSpPr/>
            <p:nvPr/>
          </p:nvGrpSpPr>
          <p:grpSpPr>
            <a:xfrm>
              <a:off x="149355" y="4960882"/>
              <a:ext cx="8994418" cy="891194"/>
              <a:chOff x="199139" y="5471506"/>
              <a:chExt cx="11992557" cy="1188259"/>
            </a:xfrm>
          </p:grpSpPr>
          <p:sp>
            <p:nvSpPr>
              <p:cNvPr id="10" name="Oval 9">
                <a:extLst>
                  <a:ext uri="{FF2B5EF4-FFF2-40B4-BE49-F238E27FC236}">
                    <a16:creationId xmlns:a16="http://schemas.microsoft.com/office/drawing/2014/main" id="{F56532D1-7319-B5C8-1A49-545487E23FCA}"/>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a:extLst>
                  <a:ext uri="{FF2B5EF4-FFF2-40B4-BE49-F238E27FC236}">
                    <a16:creationId xmlns:a16="http://schemas.microsoft.com/office/drawing/2014/main" id="{95C22122-3B15-3FBB-043D-90DFDF260AEF}"/>
                  </a:ext>
                </a:extLst>
              </p:cNvPr>
              <p:cNvPicPr>
                <a:picLocks noChangeAspect="1"/>
              </p:cNvPicPr>
              <p:nvPr/>
            </p:nvPicPr>
            <p:blipFill>
              <a:blip r:embed="rId3">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7" name="Process 10">
                <a:extLst>
                  <a:ext uri="{FF2B5EF4-FFF2-40B4-BE49-F238E27FC236}">
                    <a16:creationId xmlns:a16="http://schemas.microsoft.com/office/drawing/2014/main" id="{85BF37B9-A230-0687-6AB0-D1B8BE116D90}"/>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6" name="TextBox 5">
              <a:extLst>
                <a:ext uri="{FF2B5EF4-FFF2-40B4-BE49-F238E27FC236}">
                  <a16:creationId xmlns:a16="http://schemas.microsoft.com/office/drawing/2014/main" id="{73BCC6AA-1E64-22FD-BE22-5287A1111256}"/>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
        <p:nvSpPr>
          <p:cNvPr id="2" name="Rectangle: Rounded Corners 1">
            <a:extLst>
              <a:ext uri="{FF2B5EF4-FFF2-40B4-BE49-F238E27FC236}">
                <a16:creationId xmlns:a16="http://schemas.microsoft.com/office/drawing/2014/main" id="{EF19EAAC-6509-7F56-F55B-21654DE5D0A1}"/>
              </a:ext>
            </a:extLst>
          </p:cNvPr>
          <p:cNvSpPr/>
          <p:nvPr/>
        </p:nvSpPr>
        <p:spPr>
          <a:xfrm>
            <a:off x="181107" y="4554759"/>
            <a:ext cx="8798134" cy="1410726"/>
          </a:xfrm>
          <a:prstGeom prst="roundRect">
            <a:avLst/>
          </a:prstGeom>
          <a:solidFill>
            <a:schemeClr val="accent6">
              <a:lumMod val="40000"/>
              <a:lumOff val="60000"/>
            </a:schemeClr>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solidFill>
                  <a:srgbClr val="000000"/>
                </a:solidFill>
                <a:effectLst/>
                <a:latin typeface="Century Gothic"/>
                <a:ea typeface="Times New Roman" panose="02020603050405020304" pitchFamily="18" charset="0"/>
              </a:rPr>
              <a:t>Our diverse and inclusive school community </a:t>
            </a:r>
            <a:r>
              <a:rPr lang="en-GB" b="1">
                <a:solidFill>
                  <a:srgbClr val="000000"/>
                </a:solidFill>
                <a:effectLst/>
                <a:latin typeface="Century Gothic"/>
                <a:ea typeface="Times New Roman" panose="02020603050405020304" pitchFamily="18" charset="0"/>
              </a:rPr>
              <a:t>provides an exceptional education</a:t>
            </a:r>
            <a:r>
              <a:rPr lang="en-GB">
                <a:solidFill>
                  <a:srgbClr val="000000"/>
                </a:solidFill>
                <a:effectLst/>
                <a:latin typeface="Century Gothic"/>
                <a:ea typeface="Times New Roman" panose="02020603050405020304" pitchFamily="18" charset="0"/>
              </a:rPr>
              <a:t> that nurtures, enriches and empowers all our pupils to thrive.</a:t>
            </a:r>
            <a:endParaRPr lang="en-US"/>
          </a:p>
        </p:txBody>
      </p:sp>
    </p:spTree>
    <p:extLst>
      <p:ext uri="{BB962C8B-B14F-4D97-AF65-F5344CB8AC3E}">
        <p14:creationId xmlns:p14="http://schemas.microsoft.com/office/powerpoint/2010/main" val="1142776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37282D-0D90-62CF-7741-37B314647EB4}"/>
              </a:ext>
            </a:extLst>
          </p:cNvPr>
          <p:cNvPicPr>
            <a:picLocks noChangeAspect="1"/>
          </p:cNvPicPr>
          <p:nvPr/>
        </p:nvPicPr>
        <p:blipFill>
          <a:blip r:embed="rId3"/>
          <a:stretch>
            <a:fillRect/>
          </a:stretch>
        </p:blipFill>
        <p:spPr>
          <a:xfrm>
            <a:off x="0" y="857250"/>
            <a:ext cx="9144000" cy="5143500"/>
          </a:xfrm>
          <a:prstGeom prst="rect">
            <a:avLst/>
          </a:prstGeom>
        </p:spPr>
      </p:pic>
    </p:spTree>
    <p:extLst>
      <p:ext uri="{BB962C8B-B14F-4D97-AF65-F5344CB8AC3E}">
        <p14:creationId xmlns:p14="http://schemas.microsoft.com/office/powerpoint/2010/main" val="3983933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5413" y="321472"/>
            <a:ext cx="8393325" cy="3239492"/>
          </a:xfrm>
          <a:prstGeom prst="rect">
            <a:avLst/>
          </a:prstGeom>
          <a:noFill/>
        </p:spPr>
        <p:txBody>
          <a:bodyPr wrap="square" lIns="84406" tIns="42203" rIns="84406" bIns="42203" rtlCol="0" anchor="t">
            <a:spAutoFit/>
          </a:bodyPr>
          <a:lstStyle/>
          <a:p>
            <a:r>
              <a:rPr lang="en-GB" sz="2200" b="1">
                <a:latin typeface="Century Gothic"/>
              </a:rPr>
              <a:t>Why choose an all-girls education at Greenbank?</a:t>
            </a:r>
          </a:p>
          <a:p>
            <a:endParaRPr lang="en-GB" sz="1385">
              <a:latin typeface="Century Gothic" panose="020B0502020202020204" pitchFamily="34" charset="0"/>
              <a:cs typeface="Arial"/>
            </a:endParaRPr>
          </a:p>
          <a:p>
            <a:r>
              <a:rPr lang="en-GB" sz="1350" b="1">
                <a:latin typeface="Century Gothic"/>
              </a:rPr>
              <a:t>Learning and Succeeding</a:t>
            </a:r>
            <a:endParaRPr lang="en-GB" sz="1350">
              <a:latin typeface="Century Gothic"/>
            </a:endParaRPr>
          </a:p>
          <a:p>
            <a:r>
              <a:rPr lang="en-US" sz="1350">
                <a:latin typeface="Century Gothic"/>
              </a:rPr>
              <a:t>Research has consistently shown that girls achieve more in single-sex schools. They make better decisions about their future and are not afraid to be seen to be working hard.</a:t>
            </a:r>
            <a:endParaRPr lang="en-US" sz="1350">
              <a:latin typeface="Century Gothic"/>
              <a:cs typeface="Arial"/>
            </a:endParaRPr>
          </a:p>
          <a:p>
            <a:endParaRPr lang="en-GB" sz="1385">
              <a:latin typeface="Century Gothic" panose="020B0502020202020204" pitchFamily="34" charset="0"/>
            </a:endParaRPr>
          </a:p>
          <a:p>
            <a:r>
              <a:rPr lang="en-US" sz="1350" b="1">
                <a:latin typeface="Century Gothic"/>
              </a:rPr>
              <a:t>Learning to Lead </a:t>
            </a:r>
          </a:p>
          <a:p>
            <a:r>
              <a:rPr lang="en-US" sz="1350">
                <a:latin typeface="Century Gothic"/>
              </a:rPr>
              <a:t>Girls’ schools help their pupils to develop broad horizons, offering strong female role models and providing high expectations. We provide greater leadership opportunities.</a:t>
            </a:r>
          </a:p>
          <a:p>
            <a:endParaRPr lang="en-GB" sz="1385">
              <a:latin typeface="Century Gothic" panose="020B0502020202020204" pitchFamily="34" charset="0"/>
            </a:endParaRPr>
          </a:p>
          <a:p>
            <a:r>
              <a:rPr lang="en-GB" sz="1350" b="1">
                <a:latin typeface="Century Gothic"/>
              </a:rPr>
              <a:t>Learning with Confidence</a:t>
            </a:r>
            <a:endParaRPr lang="en-GB" sz="1350">
              <a:latin typeface="Century Gothic"/>
            </a:endParaRPr>
          </a:p>
          <a:p>
            <a:r>
              <a:rPr lang="en-US" sz="1350">
                <a:latin typeface="Century Gothic"/>
              </a:rPr>
              <a:t>Girls acquire higher self-esteem and greater self-confidence. Girls’ schools create opportunities for appropriate educational risk-taking and challenge stereotypes.</a:t>
            </a:r>
            <a:endParaRPr lang="en-US" sz="1350">
              <a:latin typeface="Century Gothic"/>
              <a:cs typeface="Arial"/>
            </a:endParaRPr>
          </a:p>
          <a:p>
            <a:endParaRPr lang="en-US" sz="1662">
              <a:solidFill>
                <a:srgbClr val="129018"/>
              </a:solidFill>
              <a:latin typeface="Century Gothic" panose="020B0502020202020204" pitchFamily="34" charset="0"/>
            </a:endParaRPr>
          </a:p>
        </p:txBody>
      </p:sp>
      <p:pic>
        <p:nvPicPr>
          <p:cNvPr id="9" name="Picture 8" descr="A person standing in front of a group of people&#10;&#10;Description automatically generated with medium confidence">
            <a:extLst>
              <a:ext uri="{FF2B5EF4-FFF2-40B4-BE49-F238E27FC236}">
                <a16:creationId xmlns:a16="http://schemas.microsoft.com/office/drawing/2014/main" id="{5F646675-908E-2900-C188-289A42FA5E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0219" y="3283918"/>
            <a:ext cx="1905540" cy="1293147"/>
          </a:xfrm>
          <a:prstGeom prst="rect">
            <a:avLst/>
          </a:prstGeom>
        </p:spPr>
      </p:pic>
      <p:pic>
        <p:nvPicPr>
          <p:cNvPr id="20" name="Picture 19" descr="A child jumping over a hurdle&#10;&#10;Description automatically generated">
            <a:extLst>
              <a:ext uri="{FF2B5EF4-FFF2-40B4-BE49-F238E27FC236}">
                <a16:creationId xmlns:a16="http://schemas.microsoft.com/office/drawing/2014/main" id="{75A607EF-248E-9127-7A21-F3FCD900D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1518" y="4714322"/>
            <a:ext cx="1944241" cy="1325586"/>
          </a:xfrm>
          <a:prstGeom prst="rect">
            <a:avLst/>
          </a:prstGeom>
        </p:spPr>
      </p:pic>
      <p:pic>
        <p:nvPicPr>
          <p:cNvPr id="23" name="Picture 22" descr="A person and a student writing on a paper&#10;&#10;Description automatically generated">
            <a:extLst>
              <a:ext uri="{FF2B5EF4-FFF2-40B4-BE49-F238E27FC236}">
                <a16:creationId xmlns:a16="http://schemas.microsoft.com/office/drawing/2014/main" id="{FB772647-42FA-1E9C-EAD7-F680D9F0A8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0100" y="3251128"/>
            <a:ext cx="1979390" cy="1325586"/>
          </a:xfrm>
          <a:prstGeom prst="rect">
            <a:avLst/>
          </a:prstGeom>
        </p:spPr>
      </p:pic>
      <p:pic>
        <p:nvPicPr>
          <p:cNvPr id="24" name="Picture 23" descr="Two girls reading books in a library&#10;&#10;Description automatically generated">
            <a:extLst>
              <a:ext uri="{FF2B5EF4-FFF2-40B4-BE49-F238E27FC236}">
                <a16:creationId xmlns:a16="http://schemas.microsoft.com/office/drawing/2014/main" id="{0848FD6E-FED2-A83F-E962-D749743992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0487" y="4714321"/>
            <a:ext cx="1998941" cy="1293147"/>
          </a:xfrm>
          <a:prstGeom prst="rect">
            <a:avLst/>
          </a:prstGeom>
        </p:spPr>
      </p:pic>
      <p:pic>
        <p:nvPicPr>
          <p:cNvPr id="25" name="Picture 24" descr="A person in glasses and a red and white apron sitting at a table with food&#10;&#10;Description automatically generated">
            <a:extLst>
              <a:ext uri="{FF2B5EF4-FFF2-40B4-BE49-F238E27FC236}">
                <a16:creationId xmlns:a16="http://schemas.microsoft.com/office/drawing/2014/main" id="{AE4D361C-B469-94E4-0224-361F08F360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2639" y="3283917"/>
            <a:ext cx="1998941" cy="1293147"/>
          </a:xfrm>
          <a:prstGeom prst="rect">
            <a:avLst/>
          </a:prstGeom>
        </p:spPr>
      </p:pic>
      <p:pic>
        <p:nvPicPr>
          <p:cNvPr id="26" name="Picture 25" descr="A group of girls running on a field&#10;&#10;Description automatically generated">
            <a:extLst>
              <a:ext uri="{FF2B5EF4-FFF2-40B4-BE49-F238E27FC236}">
                <a16:creationId xmlns:a16="http://schemas.microsoft.com/office/drawing/2014/main" id="{395CDAFA-452F-A8F6-B484-95CCD22C78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54912" y="4714321"/>
            <a:ext cx="1944241" cy="1325586"/>
          </a:xfrm>
          <a:prstGeom prst="rect">
            <a:avLst/>
          </a:prstGeom>
        </p:spPr>
      </p:pic>
      <p:grpSp>
        <p:nvGrpSpPr>
          <p:cNvPr id="2" name="Group 1">
            <a:extLst>
              <a:ext uri="{FF2B5EF4-FFF2-40B4-BE49-F238E27FC236}">
                <a16:creationId xmlns:a16="http://schemas.microsoft.com/office/drawing/2014/main" id="{B3FBFCDE-5F10-748F-4DB3-AF5944A74EAF}"/>
              </a:ext>
            </a:extLst>
          </p:cNvPr>
          <p:cNvGrpSpPr/>
          <p:nvPr/>
        </p:nvGrpSpPr>
        <p:grpSpPr>
          <a:xfrm>
            <a:off x="5580" y="5967297"/>
            <a:ext cx="9138419" cy="891194"/>
            <a:chOff x="149355" y="4960882"/>
            <a:chExt cx="8994418" cy="891194"/>
          </a:xfrm>
        </p:grpSpPr>
        <p:grpSp>
          <p:nvGrpSpPr>
            <p:cNvPr id="5" name="Group 4">
              <a:extLst>
                <a:ext uri="{FF2B5EF4-FFF2-40B4-BE49-F238E27FC236}">
                  <a16:creationId xmlns:a16="http://schemas.microsoft.com/office/drawing/2014/main" id="{557F3C59-F12B-8C98-8A66-9760C7608DD4}"/>
                </a:ext>
              </a:extLst>
            </p:cNvPr>
            <p:cNvGrpSpPr/>
            <p:nvPr/>
          </p:nvGrpSpPr>
          <p:grpSpPr>
            <a:xfrm>
              <a:off x="149355" y="4960882"/>
              <a:ext cx="8994418" cy="891194"/>
              <a:chOff x="199139" y="5471506"/>
              <a:chExt cx="11992557" cy="1188259"/>
            </a:xfrm>
          </p:grpSpPr>
          <p:sp>
            <p:nvSpPr>
              <p:cNvPr id="14" name="Oval 13">
                <a:extLst>
                  <a:ext uri="{FF2B5EF4-FFF2-40B4-BE49-F238E27FC236}">
                    <a16:creationId xmlns:a16="http://schemas.microsoft.com/office/drawing/2014/main" id="{101E3A08-3A2A-7719-4658-BC2EBF9F971D}"/>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a:extLst>
                  <a:ext uri="{FF2B5EF4-FFF2-40B4-BE49-F238E27FC236}">
                    <a16:creationId xmlns:a16="http://schemas.microsoft.com/office/drawing/2014/main" id="{8C01BA56-9DE7-8266-2204-99EE5BEBE5CC}"/>
                  </a:ext>
                </a:extLst>
              </p:cNvPr>
              <p:cNvPicPr>
                <a:picLocks noChangeAspect="1"/>
              </p:cNvPicPr>
              <p:nvPr/>
            </p:nvPicPr>
            <p:blipFill>
              <a:blip r:embed="rId9">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6" name="Process 10">
                <a:extLst>
                  <a:ext uri="{FF2B5EF4-FFF2-40B4-BE49-F238E27FC236}">
                    <a16:creationId xmlns:a16="http://schemas.microsoft.com/office/drawing/2014/main" id="{256988C9-CAD4-6035-9A6A-216809ED450F}"/>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8" name="TextBox 7">
              <a:extLst>
                <a:ext uri="{FF2B5EF4-FFF2-40B4-BE49-F238E27FC236}">
                  <a16:creationId xmlns:a16="http://schemas.microsoft.com/office/drawing/2014/main" id="{9B65E5F2-06B7-0F2D-DAD9-55F828EF3EE0}"/>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Tree>
    <p:extLst>
      <p:ext uri="{BB962C8B-B14F-4D97-AF65-F5344CB8AC3E}">
        <p14:creationId xmlns:p14="http://schemas.microsoft.com/office/powerpoint/2010/main" val="1066756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289B-EB3F-65B1-B1A6-335E9F28F503}"/>
              </a:ext>
            </a:extLst>
          </p:cNvPr>
          <p:cNvSpPr txBox="1">
            <a:spLocks/>
          </p:cNvSpPr>
          <p:nvPr/>
        </p:nvSpPr>
        <p:spPr>
          <a:xfrm>
            <a:off x="0" y="189384"/>
            <a:ext cx="9139308" cy="6225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a:latin typeface="Century Gothic"/>
              </a:rPr>
              <a:t>How do we </a:t>
            </a:r>
            <a:r>
              <a:rPr lang="en-US" sz="3200">
                <a:solidFill>
                  <a:schemeClr val="accent6">
                    <a:lumMod val="50000"/>
                  </a:schemeClr>
                </a:solidFill>
                <a:latin typeface="Century Gothic"/>
              </a:rPr>
              <a:t>inspire</a:t>
            </a:r>
            <a:r>
              <a:rPr lang="en-US" sz="3200">
                <a:latin typeface="Century Gothic"/>
              </a:rPr>
              <a:t> our learners?</a:t>
            </a:r>
            <a:endParaRPr lang="en-GB" sz="3200">
              <a:latin typeface="Century Gothic"/>
              <a:ea typeface="Calibri Light"/>
              <a:cs typeface="Calibri Light"/>
            </a:endParaRPr>
          </a:p>
        </p:txBody>
      </p:sp>
      <p:sp>
        <p:nvSpPr>
          <p:cNvPr id="3" name="Content Placeholder 4">
            <a:extLst>
              <a:ext uri="{FF2B5EF4-FFF2-40B4-BE49-F238E27FC236}">
                <a16:creationId xmlns:a16="http://schemas.microsoft.com/office/drawing/2014/main" id="{327611E6-6BBD-9A23-DA99-BFE4F22EBED2}"/>
              </a:ext>
            </a:extLst>
          </p:cNvPr>
          <p:cNvSpPr txBox="1">
            <a:spLocks/>
          </p:cNvSpPr>
          <p:nvPr/>
        </p:nvSpPr>
        <p:spPr>
          <a:xfrm>
            <a:off x="141806" y="974054"/>
            <a:ext cx="8163841" cy="544236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a:latin typeface="Century Gothic"/>
              </a:rPr>
              <a:t>A sky’s the limit approach with no pre-determined targets for pupils</a:t>
            </a:r>
          </a:p>
          <a:p>
            <a:pPr marL="342900" indent="-342900" algn="l">
              <a:buFont typeface="Arial" panose="020B0604020202020204" pitchFamily="34" charset="0"/>
              <a:buChar char="•"/>
            </a:pPr>
            <a:r>
              <a:rPr lang="en-US" sz="2000">
                <a:latin typeface="Century Gothic"/>
              </a:rPr>
              <a:t>Specialist teachers in all subject areas</a:t>
            </a:r>
            <a:endParaRPr lang="en-US" sz="2000">
              <a:latin typeface="Century Gothic"/>
              <a:ea typeface="Calibri"/>
              <a:cs typeface="Calibri"/>
            </a:endParaRPr>
          </a:p>
          <a:p>
            <a:pPr marL="342900" indent="-342900" algn="l">
              <a:buFont typeface="Arial" panose="020B0604020202020204" pitchFamily="34" charset="0"/>
              <a:buChar char="•"/>
            </a:pPr>
            <a:r>
              <a:rPr lang="en-US" sz="2000">
                <a:latin typeface="Century Gothic"/>
              </a:rPr>
              <a:t>A broad and balanced curriculum taught             predominantly in mixed ability classes</a:t>
            </a:r>
            <a:endParaRPr lang="en-US" sz="2000">
              <a:latin typeface="Century Gothic"/>
              <a:ea typeface="Calibri"/>
              <a:cs typeface="Calibri"/>
            </a:endParaRPr>
          </a:p>
          <a:p>
            <a:pPr marL="342900" indent="-342900" algn="l">
              <a:buFont typeface="Arial" panose="020B0604020202020204" pitchFamily="34" charset="0"/>
              <a:buChar char="•"/>
            </a:pPr>
            <a:r>
              <a:rPr lang="en-US" sz="2000">
                <a:latin typeface="Century Gothic"/>
              </a:rPr>
              <a:t>Bringing the curriculum to life with:</a:t>
            </a:r>
            <a:endParaRPr lang="en-US" sz="2000">
              <a:latin typeface="Century Gothic"/>
              <a:ea typeface="Calibri"/>
              <a:cs typeface="Calibri"/>
            </a:endParaRPr>
          </a:p>
          <a:p>
            <a:pPr marL="800100" lvl="1" indent="-342900" algn="l">
              <a:buChar char="•"/>
            </a:pPr>
            <a:r>
              <a:rPr lang="en-US">
                <a:latin typeface="Century Gothic"/>
              </a:rPr>
              <a:t>Exceptional teaching</a:t>
            </a:r>
            <a:endParaRPr lang="en-US">
              <a:latin typeface="Century Gothic"/>
              <a:ea typeface="Calibri" panose="020F0502020204030204"/>
              <a:cs typeface="Calibri" panose="020F0502020204030204"/>
            </a:endParaRPr>
          </a:p>
          <a:p>
            <a:pPr marL="800100" lvl="1" indent="-342900" algn="l">
              <a:buFont typeface="Arial" panose="020B0604020202020204" pitchFamily="34" charset="0"/>
              <a:buChar char="•"/>
            </a:pPr>
            <a:r>
              <a:rPr lang="en-US">
                <a:latin typeface="Century Gothic"/>
              </a:rPr>
              <a:t>Extra-curricular clubs</a:t>
            </a:r>
            <a:endParaRPr lang="en-US">
              <a:latin typeface="Century Gothic"/>
              <a:ea typeface="Calibri"/>
              <a:cs typeface="Calibri"/>
            </a:endParaRPr>
          </a:p>
          <a:p>
            <a:pPr marL="800100" lvl="1" indent="-342900" algn="l">
              <a:buFont typeface="Arial" panose="020B0604020202020204" pitchFamily="34" charset="0"/>
              <a:buChar char="•"/>
            </a:pPr>
            <a:r>
              <a:rPr lang="en-US">
                <a:latin typeface="Century Gothic"/>
              </a:rPr>
              <a:t>Curriculum based visits</a:t>
            </a:r>
            <a:endParaRPr lang="en-US">
              <a:latin typeface="Century Gothic"/>
              <a:ea typeface="Calibri"/>
              <a:cs typeface="Calibri"/>
            </a:endParaRPr>
          </a:p>
          <a:p>
            <a:pPr marL="800100" lvl="1" indent="-342900" algn="l">
              <a:buFont typeface="Arial" panose="020B0604020202020204" pitchFamily="34" charset="0"/>
              <a:buChar char="•"/>
            </a:pPr>
            <a:r>
              <a:rPr lang="en-US">
                <a:latin typeface="Century Gothic"/>
              </a:rPr>
              <a:t>Links with careers and further and higher </a:t>
            </a:r>
            <a:endParaRPr lang="en-US">
              <a:latin typeface="Century Gothic"/>
              <a:ea typeface="Calibri"/>
              <a:cs typeface="Calibri"/>
            </a:endParaRPr>
          </a:p>
          <a:p>
            <a:pPr lvl="1" algn="l"/>
            <a:r>
              <a:rPr lang="en-US">
                <a:latin typeface="Century Gothic"/>
              </a:rPr>
              <a:t>      educational establishments</a:t>
            </a:r>
            <a:endParaRPr lang="en-US">
              <a:latin typeface="Century Gothic"/>
              <a:ea typeface="Calibri"/>
              <a:cs typeface="Calibri"/>
            </a:endParaRPr>
          </a:p>
          <a:p>
            <a:pPr marL="342900" indent="-342900" algn="l">
              <a:buFont typeface="Arial" panose="020B0604020202020204" pitchFamily="34" charset="0"/>
              <a:buChar char="•"/>
            </a:pPr>
            <a:r>
              <a:rPr lang="en-US" sz="2000">
                <a:latin typeface="Century Gothic"/>
              </a:rPr>
              <a:t>Enhancing learning through leadership and enrichment opportunities</a:t>
            </a:r>
            <a:endParaRPr lang="en-US" sz="2000">
              <a:latin typeface="Century Gothic"/>
              <a:ea typeface="Calibri"/>
              <a:cs typeface="Calibri"/>
            </a:endParaRPr>
          </a:p>
          <a:p>
            <a:pPr marL="342900" indent="-342900" algn="l">
              <a:buFont typeface="Arial" panose="020B0604020202020204" pitchFamily="34" charset="0"/>
              <a:buChar char="•"/>
            </a:pPr>
            <a:r>
              <a:rPr lang="en-US" sz="2000">
                <a:latin typeface="Century Gothic"/>
              </a:rPr>
              <a:t>Developing literacy throughout the curriculum</a:t>
            </a:r>
            <a:endParaRPr lang="en-US" sz="2000">
              <a:latin typeface="Century Gothic"/>
              <a:ea typeface="Calibri"/>
              <a:cs typeface="Calibri"/>
            </a:endParaRPr>
          </a:p>
          <a:p>
            <a:pPr lvl="1"/>
            <a:endParaRPr lang="en-GB"/>
          </a:p>
        </p:txBody>
      </p:sp>
      <p:pic>
        <p:nvPicPr>
          <p:cNvPr id="5" name="Picture 4" descr="A group of students in a classroom&#10;&#10;Description automatically generated">
            <a:extLst>
              <a:ext uri="{FF2B5EF4-FFF2-40B4-BE49-F238E27FC236}">
                <a16:creationId xmlns:a16="http://schemas.microsoft.com/office/drawing/2014/main" id="{53363B9B-CD3D-E861-26CE-5204E6E1A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643" y="1445425"/>
            <a:ext cx="2543004" cy="1550264"/>
          </a:xfrm>
          <a:prstGeom prst="rect">
            <a:avLst/>
          </a:prstGeom>
        </p:spPr>
      </p:pic>
      <p:pic>
        <p:nvPicPr>
          <p:cNvPr id="6" name="Picture 5" descr="A few students in a science class&#10;&#10;Description automatically generated with medium confidence">
            <a:extLst>
              <a:ext uri="{FF2B5EF4-FFF2-40B4-BE49-F238E27FC236}">
                <a16:creationId xmlns:a16="http://schemas.microsoft.com/office/drawing/2014/main" id="{70F412AF-6E21-A5F6-08F9-9EEBC6B49A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0643" y="3136953"/>
            <a:ext cx="2543004" cy="1670866"/>
          </a:xfrm>
          <a:prstGeom prst="rect">
            <a:avLst/>
          </a:prstGeom>
        </p:spPr>
      </p:pic>
      <p:grpSp>
        <p:nvGrpSpPr>
          <p:cNvPr id="4" name="Group 3">
            <a:extLst>
              <a:ext uri="{FF2B5EF4-FFF2-40B4-BE49-F238E27FC236}">
                <a16:creationId xmlns:a16="http://schemas.microsoft.com/office/drawing/2014/main" id="{E1AFA2B3-8575-9576-099D-6BB16D600D55}"/>
              </a:ext>
            </a:extLst>
          </p:cNvPr>
          <p:cNvGrpSpPr/>
          <p:nvPr/>
        </p:nvGrpSpPr>
        <p:grpSpPr>
          <a:xfrm>
            <a:off x="5580" y="5967297"/>
            <a:ext cx="9138419" cy="891194"/>
            <a:chOff x="149355" y="4960882"/>
            <a:chExt cx="8994418" cy="891194"/>
          </a:xfrm>
        </p:grpSpPr>
        <p:grpSp>
          <p:nvGrpSpPr>
            <p:cNvPr id="7" name="Group 6">
              <a:extLst>
                <a:ext uri="{FF2B5EF4-FFF2-40B4-BE49-F238E27FC236}">
                  <a16:creationId xmlns:a16="http://schemas.microsoft.com/office/drawing/2014/main" id="{A026EC93-3203-9A5C-CE2B-43F7D1EA7CEC}"/>
                </a:ext>
              </a:extLst>
            </p:cNvPr>
            <p:cNvGrpSpPr/>
            <p:nvPr/>
          </p:nvGrpSpPr>
          <p:grpSpPr>
            <a:xfrm>
              <a:off x="149355" y="4960882"/>
              <a:ext cx="8994418" cy="891194"/>
              <a:chOff x="199139" y="5471506"/>
              <a:chExt cx="11992557" cy="1188259"/>
            </a:xfrm>
          </p:grpSpPr>
          <p:sp>
            <p:nvSpPr>
              <p:cNvPr id="9" name="Oval 8">
                <a:extLst>
                  <a:ext uri="{FF2B5EF4-FFF2-40B4-BE49-F238E27FC236}">
                    <a16:creationId xmlns:a16="http://schemas.microsoft.com/office/drawing/2014/main" id="{C56B52FE-D26D-DBB8-C2F7-A7F3884DF8B7}"/>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3AF6ADE5-5DDB-94D1-3ADD-917E80044C66}"/>
                  </a:ext>
                </a:extLst>
              </p:cNvPr>
              <p:cNvPicPr>
                <a:picLocks noChangeAspect="1"/>
              </p:cNvPicPr>
              <p:nvPr/>
            </p:nvPicPr>
            <p:blipFill>
              <a:blip r:embed="rId5">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1" name="Process 10">
                <a:extLst>
                  <a:ext uri="{FF2B5EF4-FFF2-40B4-BE49-F238E27FC236}">
                    <a16:creationId xmlns:a16="http://schemas.microsoft.com/office/drawing/2014/main" id="{E4C55B37-EA20-53F3-CD8E-53B452F51C2C}"/>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8" name="TextBox 7">
              <a:extLst>
                <a:ext uri="{FF2B5EF4-FFF2-40B4-BE49-F238E27FC236}">
                  <a16:creationId xmlns:a16="http://schemas.microsoft.com/office/drawing/2014/main" id="{E703CCEA-D851-9463-7314-1C8BC3A1E1E3}"/>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Tree>
    <p:extLst>
      <p:ext uri="{BB962C8B-B14F-4D97-AF65-F5344CB8AC3E}">
        <p14:creationId xmlns:p14="http://schemas.microsoft.com/office/powerpoint/2010/main" val="421545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4274436-B97A-94FE-703B-E571CBBF5023}"/>
              </a:ext>
            </a:extLst>
          </p:cNvPr>
          <p:cNvSpPr txBox="1"/>
          <p:nvPr/>
        </p:nvSpPr>
        <p:spPr>
          <a:xfrm>
            <a:off x="331865" y="292464"/>
            <a:ext cx="8410574" cy="523220"/>
          </a:xfrm>
          <a:prstGeom prst="rect">
            <a:avLst/>
          </a:prstGeom>
          <a:noFill/>
        </p:spPr>
        <p:txBody>
          <a:bodyPr wrap="square">
            <a:spAutoFit/>
          </a:bodyPr>
          <a:lstStyle/>
          <a:p>
            <a:r>
              <a:rPr lang="en-GB" sz="2800" b="1">
                <a:latin typeface="Century Gothic" panose="020B0502020202020204" pitchFamily="34" charset="0"/>
              </a:rPr>
              <a:t>DfE School Rebuilding Programme </a:t>
            </a:r>
            <a:endParaRPr lang="en-GB" sz="2800"/>
          </a:p>
        </p:txBody>
      </p:sp>
      <p:sp>
        <p:nvSpPr>
          <p:cNvPr id="5" name="Content Placeholder 3">
            <a:extLst>
              <a:ext uri="{FF2B5EF4-FFF2-40B4-BE49-F238E27FC236}">
                <a16:creationId xmlns:a16="http://schemas.microsoft.com/office/drawing/2014/main" id="{32DEC9BD-9731-C87B-C038-52DE2AC081C6}"/>
              </a:ext>
            </a:extLst>
          </p:cNvPr>
          <p:cNvSpPr txBox="1">
            <a:spLocks/>
          </p:cNvSpPr>
          <p:nvPr/>
        </p:nvSpPr>
        <p:spPr>
          <a:xfrm>
            <a:off x="137251" y="1268557"/>
            <a:ext cx="4687668" cy="51416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GB" sz="2200" b="1">
                <a:latin typeface="Century Gothic" panose="020B0502020202020204" pitchFamily="34" charset="0"/>
                <a:ea typeface="Times New Roman" panose="02020603050405020304" pitchFamily="18" charset="0"/>
                <a:cs typeface="Times New Roman" panose="02020603050405020304" pitchFamily="18" charset="0"/>
              </a:rPr>
              <a:t>Phase 1 </a:t>
            </a:r>
            <a:r>
              <a:rPr lang="en-GB" sz="2200">
                <a:latin typeface="Century Gothic" panose="020B0502020202020204" pitchFamily="34" charset="0"/>
                <a:ea typeface="Times New Roman" panose="02020603050405020304" pitchFamily="18" charset="0"/>
                <a:cs typeface="Times New Roman" panose="02020603050405020304" pitchFamily="18" charset="0"/>
              </a:rPr>
              <a:t>– Provide temporary accommodation</a:t>
            </a:r>
          </a:p>
          <a:p>
            <a:pPr>
              <a:lnSpc>
                <a:spcPct val="120000"/>
              </a:lnSpc>
              <a:spcAft>
                <a:spcPts val="1200"/>
              </a:spcAft>
            </a:pPr>
            <a:r>
              <a:rPr lang="en-GB" sz="2200" b="1">
                <a:latin typeface="Century Gothic" panose="020B0502020202020204" pitchFamily="34" charset="0"/>
                <a:ea typeface="Times New Roman" panose="02020603050405020304" pitchFamily="18" charset="0"/>
                <a:cs typeface="Times New Roman" panose="02020603050405020304" pitchFamily="18" charset="0"/>
              </a:rPr>
              <a:t>Phase 2 </a:t>
            </a:r>
            <a:r>
              <a:rPr lang="en-GB" sz="2200">
                <a:latin typeface="Century Gothic" panose="020B0502020202020204" pitchFamily="34" charset="0"/>
                <a:ea typeface="Times New Roman" panose="02020603050405020304" pitchFamily="18" charset="0"/>
                <a:cs typeface="Times New Roman" panose="02020603050405020304" pitchFamily="18" charset="0"/>
              </a:rPr>
              <a:t>– Partial demolition</a:t>
            </a:r>
          </a:p>
          <a:p>
            <a:pPr>
              <a:lnSpc>
                <a:spcPct val="120000"/>
              </a:lnSpc>
              <a:spcAft>
                <a:spcPts val="1200"/>
              </a:spcAft>
            </a:pPr>
            <a:r>
              <a:rPr lang="en-GB" sz="2200" b="1">
                <a:latin typeface="Century Gothic" panose="020B0502020202020204" pitchFamily="34" charset="0"/>
                <a:ea typeface="Times New Roman" panose="02020603050405020304" pitchFamily="18" charset="0"/>
                <a:cs typeface="Times New Roman" panose="02020603050405020304" pitchFamily="18" charset="0"/>
              </a:rPr>
              <a:t>Phase 3</a:t>
            </a:r>
            <a:r>
              <a:rPr lang="en-GB" sz="2200">
                <a:latin typeface="Century Gothic" panose="020B0502020202020204" pitchFamily="34" charset="0"/>
                <a:ea typeface="Times New Roman" panose="02020603050405020304" pitchFamily="18" charset="0"/>
                <a:cs typeface="Times New Roman" panose="02020603050405020304" pitchFamily="18" charset="0"/>
              </a:rPr>
              <a:t> – Build new building</a:t>
            </a:r>
          </a:p>
          <a:p>
            <a:pPr>
              <a:lnSpc>
                <a:spcPct val="120000"/>
              </a:lnSpc>
              <a:spcAft>
                <a:spcPts val="1200"/>
              </a:spcAft>
            </a:pPr>
            <a:r>
              <a:rPr lang="en-GB" sz="2200" b="1">
                <a:latin typeface="Century Gothic" panose="020B0502020202020204" pitchFamily="34" charset="0"/>
                <a:ea typeface="Times New Roman" panose="02020603050405020304" pitchFamily="18" charset="0"/>
                <a:cs typeface="Times New Roman" panose="02020603050405020304" pitchFamily="18" charset="0"/>
              </a:rPr>
              <a:t>Phase 4 </a:t>
            </a:r>
            <a:r>
              <a:rPr lang="en-GB" sz="2200">
                <a:latin typeface="Century Gothic" panose="020B0502020202020204" pitchFamily="34" charset="0"/>
                <a:ea typeface="Times New Roman" panose="02020603050405020304" pitchFamily="18" charset="0"/>
                <a:cs typeface="Times New Roman" panose="02020603050405020304" pitchFamily="18" charset="0"/>
              </a:rPr>
              <a:t>– Demolish all existing buildings and provide new soft and hard landscape areas and sports facilities</a:t>
            </a:r>
          </a:p>
        </p:txBody>
      </p:sp>
      <p:grpSp>
        <p:nvGrpSpPr>
          <p:cNvPr id="2" name="Group 1">
            <a:extLst>
              <a:ext uri="{FF2B5EF4-FFF2-40B4-BE49-F238E27FC236}">
                <a16:creationId xmlns:a16="http://schemas.microsoft.com/office/drawing/2014/main" id="{786C594B-CABF-11E9-F2D7-342836AC5669}"/>
              </a:ext>
            </a:extLst>
          </p:cNvPr>
          <p:cNvGrpSpPr/>
          <p:nvPr/>
        </p:nvGrpSpPr>
        <p:grpSpPr>
          <a:xfrm>
            <a:off x="5580" y="5967297"/>
            <a:ext cx="9138419" cy="891194"/>
            <a:chOff x="149355" y="4960882"/>
            <a:chExt cx="8994418" cy="891194"/>
          </a:xfrm>
        </p:grpSpPr>
        <p:grpSp>
          <p:nvGrpSpPr>
            <p:cNvPr id="3" name="Group 2">
              <a:extLst>
                <a:ext uri="{FF2B5EF4-FFF2-40B4-BE49-F238E27FC236}">
                  <a16:creationId xmlns:a16="http://schemas.microsoft.com/office/drawing/2014/main" id="{5585352D-8A2E-3ABB-74A9-3225EC0100F8}"/>
                </a:ext>
              </a:extLst>
            </p:cNvPr>
            <p:cNvGrpSpPr/>
            <p:nvPr/>
          </p:nvGrpSpPr>
          <p:grpSpPr>
            <a:xfrm>
              <a:off x="149355" y="4960882"/>
              <a:ext cx="8994418" cy="891194"/>
              <a:chOff x="199139" y="5471506"/>
              <a:chExt cx="11992557" cy="1188259"/>
            </a:xfrm>
          </p:grpSpPr>
          <p:sp>
            <p:nvSpPr>
              <p:cNvPr id="8" name="Oval 7">
                <a:extLst>
                  <a:ext uri="{FF2B5EF4-FFF2-40B4-BE49-F238E27FC236}">
                    <a16:creationId xmlns:a16="http://schemas.microsoft.com/office/drawing/2014/main" id="{D0C13356-33EA-9993-4459-98167867CC33}"/>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E325D4B6-F127-B932-356A-F27A13B97761}"/>
                  </a:ext>
                </a:extLst>
              </p:cNvPr>
              <p:cNvPicPr>
                <a:picLocks noChangeAspect="1"/>
              </p:cNvPicPr>
              <p:nvPr/>
            </p:nvPicPr>
            <p:blipFill>
              <a:blip r:embed="rId3">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0" name="Process 10">
                <a:extLst>
                  <a:ext uri="{FF2B5EF4-FFF2-40B4-BE49-F238E27FC236}">
                    <a16:creationId xmlns:a16="http://schemas.microsoft.com/office/drawing/2014/main" id="{B1FFA87C-E392-88E7-BFBC-FDD06201905F}"/>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4" name="TextBox 3">
              <a:extLst>
                <a:ext uri="{FF2B5EF4-FFF2-40B4-BE49-F238E27FC236}">
                  <a16:creationId xmlns:a16="http://schemas.microsoft.com/office/drawing/2014/main" id="{F18A2695-9F02-D6F5-203C-FDBA753B251F}"/>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pic>
        <p:nvPicPr>
          <p:cNvPr id="11" name="Picture 10" descr="A group of people outside of a building&#10;&#10;AI-generated content may be incorrect.">
            <a:extLst>
              <a:ext uri="{FF2B5EF4-FFF2-40B4-BE49-F238E27FC236}">
                <a16:creationId xmlns:a16="http://schemas.microsoft.com/office/drawing/2014/main" id="{ACFC0861-8529-BD05-4C97-4E24098F720F}"/>
              </a:ext>
            </a:extLst>
          </p:cNvPr>
          <p:cNvPicPr>
            <a:picLocks noChangeAspect="1"/>
          </p:cNvPicPr>
          <p:nvPr/>
        </p:nvPicPr>
        <p:blipFill>
          <a:blip r:embed="rId4"/>
          <a:srcRect b="-151"/>
          <a:stretch>
            <a:fillRect/>
          </a:stretch>
        </p:blipFill>
        <p:spPr>
          <a:xfrm>
            <a:off x="4905602" y="1382032"/>
            <a:ext cx="3919311" cy="2221616"/>
          </a:xfrm>
          <a:prstGeom prst="rect">
            <a:avLst/>
          </a:prstGeom>
        </p:spPr>
      </p:pic>
      <p:sp>
        <p:nvSpPr>
          <p:cNvPr id="12" name="TextBox 11">
            <a:extLst>
              <a:ext uri="{FF2B5EF4-FFF2-40B4-BE49-F238E27FC236}">
                <a16:creationId xmlns:a16="http://schemas.microsoft.com/office/drawing/2014/main" id="{19C8A0D9-80EE-CB41-F9BD-C34BF47532EB}"/>
              </a:ext>
            </a:extLst>
          </p:cNvPr>
          <p:cNvSpPr txBox="1"/>
          <p:nvPr/>
        </p:nvSpPr>
        <p:spPr>
          <a:xfrm>
            <a:off x="4905829" y="4474029"/>
            <a:ext cx="4572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0" i="0">
                <a:solidFill>
                  <a:srgbClr val="000000"/>
                </a:solidFill>
                <a:latin typeface="Arial"/>
                <a:ea typeface="Arial"/>
                <a:cs typeface="Arial"/>
              </a:rPr>
              <a:t> link: </a:t>
            </a:r>
            <a:r>
              <a:rPr lang="en-US" b="0" i="0">
                <a:latin typeface="Arial"/>
                <a:ea typeface="Arial"/>
                <a:cs typeface="Arial"/>
                <a:hlinkClick r:id="rId5" tooltip="https://checkpoint.url-protection.com/v1/r02/url?o=https%3A//youtu.be/LCGw7d3Lkao&amp;g=MmIyZWFlNTg1OTU3Y2Y5Ng==&amp;h=YzA4MjliZWUwNjk3ODcwZjNjYjYzMmQ4ZDM1NjJhMTg3MTQ3NmU5YzY0MWE3NTI4YzkzNzI5ZjFkZjZmN2I5OA==&amp;p=YzJlOnNvdXRocG9ydGxlYXJuaW5ndHJ1c3Q6YzpvOmRlMDE1ODI1OTY1NjI0ZTIyYmJkM2U2YzM3MzZhNTVjOjc6aDpU"/>
              </a:rPr>
              <a:t>https://youtu.be/LCGw7d3Lkao</a:t>
            </a:r>
            <a:endParaRPr lang="en-US"/>
          </a:p>
          <a:p>
            <a:pPr algn="ctr"/>
            <a:endParaRPr lang="en-US"/>
          </a:p>
        </p:txBody>
      </p:sp>
    </p:spTree>
    <p:extLst>
      <p:ext uri="{BB962C8B-B14F-4D97-AF65-F5344CB8AC3E}">
        <p14:creationId xmlns:p14="http://schemas.microsoft.com/office/powerpoint/2010/main" val="1836116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5F47E-9330-BBA2-363D-5060D2C3E2EC}"/>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53E0261D-539E-D572-0411-F5920CF4D36F}"/>
              </a:ext>
            </a:extLst>
          </p:cNvPr>
          <p:cNvSpPr txBox="1"/>
          <p:nvPr/>
        </p:nvSpPr>
        <p:spPr>
          <a:xfrm>
            <a:off x="2286000" y="3246597"/>
            <a:ext cx="457200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1">
            <a:extLst>
              <a:ext uri="{FF2B5EF4-FFF2-40B4-BE49-F238E27FC236}">
                <a16:creationId xmlns:a16="http://schemas.microsoft.com/office/drawing/2014/main" id="{D5897591-D4A3-94A5-E072-7B473A4E05D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
            <a:extLst>
              <a:ext uri="{FF2B5EF4-FFF2-40B4-BE49-F238E27FC236}">
                <a16:creationId xmlns:a16="http://schemas.microsoft.com/office/drawing/2014/main" id="{35AF91B6-190A-0B8A-DF86-E1192148BFC3}"/>
              </a:ext>
            </a:extLst>
          </p:cNvPr>
          <p:cNvSpPr>
            <a:spLocks noChangeArrowheads="1"/>
          </p:cNvSpPr>
          <p:nvPr/>
        </p:nvSpPr>
        <p:spPr bwMode="auto">
          <a:xfrm>
            <a:off x="152400" y="152399"/>
            <a:ext cx="1034417" cy="192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4">
            <a:extLst>
              <a:ext uri="{FF2B5EF4-FFF2-40B4-BE49-F238E27FC236}">
                <a16:creationId xmlns:a16="http://schemas.microsoft.com/office/drawing/2014/main" id="{7E33EC40-B4E7-4358-1787-E1BB31080B36}"/>
              </a:ext>
            </a:extLst>
          </p:cNvPr>
          <p:cNvSpPr/>
          <p:nvPr/>
        </p:nvSpPr>
        <p:spPr>
          <a:xfrm>
            <a:off x="15425407" y="2463779"/>
            <a:ext cx="1283697" cy="2049774"/>
          </a:xfrm>
          <a:custGeom>
            <a:avLst/>
            <a:gdLst/>
            <a:ahLst/>
            <a:cxnLst/>
            <a:rect l="l" t="t" r="r" b="b"/>
            <a:pathLst>
              <a:path w="1283697" h="2049774">
                <a:moveTo>
                  <a:pt x="0" y="0"/>
                </a:moveTo>
                <a:lnTo>
                  <a:pt x="1283697" y="0"/>
                </a:lnTo>
                <a:lnTo>
                  <a:pt x="1283697" y="2049774"/>
                </a:lnTo>
                <a:lnTo>
                  <a:pt x="0" y="2049774"/>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F51A6993-DCDD-8816-4B1D-91FD6126A7EB}"/>
              </a:ext>
            </a:extLst>
          </p:cNvPr>
          <p:cNvGrpSpPr/>
          <p:nvPr/>
        </p:nvGrpSpPr>
        <p:grpSpPr>
          <a:xfrm>
            <a:off x="5581" y="5967297"/>
            <a:ext cx="8994418" cy="891194"/>
            <a:chOff x="149355" y="4960882"/>
            <a:chExt cx="8994418" cy="891194"/>
          </a:xfrm>
        </p:grpSpPr>
        <p:grpSp>
          <p:nvGrpSpPr>
            <p:cNvPr id="3" name="Group 2">
              <a:extLst>
                <a:ext uri="{FF2B5EF4-FFF2-40B4-BE49-F238E27FC236}">
                  <a16:creationId xmlns:a16="http://schemas.microsoft.com/office/drawing/2014/main" id="{CD0975BE-7D4D-B5B3-25FD-1A65CB151001}"/>
                </a:ext>
              </a:extLst>
            </p:cNvPr>
            <p:cNvGrpSpPr/>
            <p:nvPr/>
          </p:nvGrpSpPr>
          <p:grpSpPr>
            <a:xfrm>
              <a:off x="149355" y="4960882"/>
              <a:ext cx="8994418" cy="891194"/>
              <a:chOff x="199139" y="5471506"/>
              <a:chExt cx="11992557" cy="1188259"/>
            </a:xfrm>
          </p:grpSpPr>
          <p:sp>
            <p:nvSpPr>
              <p:cNvPr id="6" name="Oval 5">
                <a:extLst>
                  <a:ext uri="{FF2B5EF4-FFF2-40B4-BE49-F238E27FC236}">
                    <a16:creationId xmlns:a16="http://schemas.microsoft.com/office/drawing/2014/main" id="{66515D46-18C8-4703-D8DA-06A9400C63C8}"/>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A441767B-1457-5BFA-D882-989E2586F180}"/>
                  </a:ext>
                </a:extLst>
              </p:cNvPr>
              <p:cNvPicPr>
                <a:picLocks noChangeAspect="1"/>
              </p:cNvPicPr>
              <p:nvPr/>
            </p:nvPicPr>
            <p:blipFill>
              <a:blip r:embed="rId4">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4" name="Process 10">
                <a:extLst>
                  <a:ext uri="{FF2B5EF4-FFF2-40B4-BE49-F238E27FC236}">
                    <a16:creationId xmlns:a16="http://schemas.microsoft.com/office/drawing/2014/main" id="{32EA7834-C416-3EE5-E597-BE793F2A164A}"/>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4" name="TextBox 3">
              <a:extLst>
                <a:ext uri="{FF2B5EF4-FFF2-40B4-BE49-F238E27FC236}">
                  <a16:creationId xmlns:a16="http://schemas.microsoft.com/office/drawing/2014/main" id="{3BF22FFE-ABFC-A2D0-DF7E-D7E1E658240B}"/>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
        <p:nvSpPr>
          <p:cNvPr id="5" name="Rectangle 3">
            <a:extLst>
              <a:ext uri="{FF2B5EF4-FFF2-40B4-BE49-F238E27FC236}">
                <a16:creationId xmlns:a16="http://schemas.microsoft.com/office/drawing/2014/main" id="{6D86DDD7-F2C5-6AA6-2ECB-781C751FBBAF}"/>
              </a:ext>
            </a:extLst>
          </p:cNvPr>
          <p:cNvSpPr txBox="1">
            <a:spLocks noChangeArrowheads="1"/>
          </p:cNvSpPr>
          <p:nvPr/>
        </p:nvSpPr>
        <p:spPr bwMode="auto">
          <a:xfrm>
            <a:off x="628650" y="1522702"/>
            <a:ext cx="7886700" cy="1325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normAutofit fontScale="97500" lnSpcReduction="10000"/>
          </a:bodyPr>
          <a:lstStyle>
            <a:lvl1pPr marL="0" indent="0" algn="ctr" defTabSz="914400" rtl="0" eaLnBrk="0" fontAlgn="base" latinLnBrk="0" hangingPunct="0">
              <a:lnSpc>
                <a:spcPct val="90000"/>
              </a:lnSpc>
              <a:spcBef>
                <a:spcPct val="20000"/>
              </a:spcBef>
              <a:spcAft>
                <a:spcPct val="0"/>
              </a:spcAft>
              <a:buNone/>
              <a:defRPr sz="3200" kern="1200">
                <a:solidFill>
                  <a:schemeClr val="tx1"/>
                </a:solidFill>
                <a:latin typeface="+mn-lt"/>
                <a:ea typeface="+mn-ea"/>
                <a:cs typeface="ＭＳ Ｐゴシック" charset="0"/>
              </a:defRPr>
            </a:lvl1pPr>
            <a:lvl2pPr marL="457200" indent="0" algn="ctr" rtl="0" eaLnBrk="0" fontAlgn="base" hangingPunct="0">
              <a:spcBef>
                <a:spcPct val="20000"/>
              </a:spcBef>
              <a:spcAft>
                <a:spcPct val="0"/>
              </a:spcAft>
              <a:buNone/>
              <a:defRPr sz="2800">
                <a:solidFill>
                  <a:schemeClr val="tx1"/>
                </a:solidFill>
                <a:latin typeface="+mn-lt"/>
                <a:ea typeface="+mn-ea"/>
              </a:defRPr>
            </a:lvl2pPr>
            <a:lvl3pPr marL="914400" indent="0" algn="ctr" rtl="0" eaLnBrk="0" fontAlgn="base" hangingPunct="0">
              <a:spcBef>
                <a:spcPct val="20000"/>
              </a:spcBef>
              <a:spcAft>
                <a:spcPct val="0"/>
              </a:spcAft>
              <a:buNone/>
              <a:defRPr sz="2400">
                <a:solidFill>
                  <a:schemeClr val="tx1"/>
                </a:solidFill>
                <a:latin typeface="+mn-lt"/>
                <a:ea typeface="+mn-ea"/>
              </a:defRPr>
            </a:lvl3pPr>
            <a:lvl4pPr marL="1371600" indent="0" algn="ctr" rtl="0" eaLnBrk="0" fontAlgn="base" hangingPunct="0">
              <a:spcBef>
                <a:spcPct val="20000"/>
              </a:spcBef>
              <a:spcAft>
                <a:spcPct val="0"/>
              </a:spcAft>
              <a:buNone/>
              <a:defRPr sz="2000">
                <a:solidFill>
                  <a:schemeClr val="tx1"/>
                </a:solidFill>
                <a:latin typeface="+mn-lt"/>
                <a:ea typeface="+mn-ea"/>
              </a:defRPr>
            </a:lvl4pPr>
            <a:lvl5pPr marL="1828800" indent="0" algn="ctr" rtl="0" eaLnBrk="0" fontAlgn="base" hangingPunct="0">
              <a:spcBef>
                <a:spcPct val="20000"/>
              </a:spcBef>
              <a:spcAft>
                <a:spcPct val="0"/>
              </a:spcAft>
              <a:buNone/>
              <a:defRPr sz="2000">
                <a:solidFill>
                  <a:schemeClr val="tx1"/>
                </a:solidFill>
                <a:latin typeface="+mn-lt"/>
                <a:ea typeface="+mn-ea"/>
              </a:defRPr>
            </a:lvl5pPr>
            <a:lvl6pPr marL="2286000" indent="0" algn="ctr" rtl="0" fontAlgn="base">
              <a:spcBef>
                <a:spcPct val="20000"/>
              </a:spcBef>
              <a:spcAft>
                <a:spcPct val="0"/>
              </a:spcAft>
              <a:buNone/>
              <a:defRPr sz="2000">
                <a:solidFill>
                  <a:schemeClr val="tx1"/>
                </a:solidFill>
                <a:latin typeface="+mn-lt"/>
                <a:ea typeface="+mn-ea"/>
              </a:defRPr>
            </a:lvl6pPr>
            <a:lvl7pPr marL="2743200" indent="0" algn="ctr" rtl="0" fontAlgn="base">
              <a:spcBef>
                <a:spcPct val="20000"/>
              </a:spcBef>
              <a:spcAft>
                <a:spcPct val="0"/>
              </a:spcAft>
              <a:buNone/>
              <a:defRPr sz="2000">
                <a:solidFill>
                  <a:schemeClr val="tx1"/>
                </a:solidFill>
                <a:latin typeface="+mn-lt"/>
                <a:ea typeface="+mn-ea"/>
              </a:defRPr>
            </a:lvl7pPr>
            <a:lvl8pPr marL="3200400" indent="0" algn="ctr" rtl="0" fontAlgn="base">
              <a:spcBef>
                <a:spcPct val="20000"/>
              </a:spcBef>
              <a:spcAft>
                <a:spcPct val="0"/>
              </a:spcAft>
              <a:buNone/>
              <a:defRPr sz="2000">
                <a:solidFill>
                  <a:schemeClr val="tx1"/>
                </a:solidFill>
                <a:latin typeface="+mn-lt"/>
                <a:ea typeface="+mn-ea"/>
              </a:defRPr>
            </a:lvl8pPr>
            <a:lvl9pPr marL="3657600" indent="0" algn="ctr" rtl="0" fontAlgn="base">
              <a:spcBef>
                <a:spcPct val="20000"/>
              </a:spcBef>
              <a:spcAft>
                <a:spcPct val="0"/>
              </a:spcAft>
              <a:buNone/>
              <a:defRPr sz="2000">
                <a:solidFill>
                  <a:schemeClr val="tx1"/>
                </a:solidFill>
                <a:latin typeface="+mn-lt"/>
                <a:ea typeface="+mn-ea"/>
              </a:defRPr>
            </a:lvl9pPr>
          </a:lstStyle>
          <a:p>
            <a:pPr eaLnBrk="1" hangingPunct="1">
              <a:lnSpc>
                <a:spcPct val="80000"/>
              </a:lnSpc>
            </a:pPr>
            <a:r>
              <a:rPr lang="en-GB" sz="4800" b="1" kern="0">
                <a:latin typeface="Century Gothic"/>
                <a:ea typeface="ＭＳ Ｐゴシック" charset="0"/>
                <a:cs typeface="Verdana" charset="0"/>
              </a:rPr>
              <a:t>Ms Hinde </a:t>
            </a:r>
          </a:p>
          <a:p>
            <a:pPr eaLnBrk="1" hangingPunct="1">
              <a:lnSpc>
                <a:spcPct val="80000"/>
              </a:lnSpc>
            </a:pPr>
            <a:r>
              <a:rPr lang="en-GB" sz="4800" b="1" kern="0">
                <a:latin typeface="Century Gothic"/>
                <a:ea typeface="ＭＳ Ｐゴシック" charset="0"/>
                <a:cs typeface="Verdana" charset="0"/>
              </a:rPr>
              <a:t>Deputy Headteacher</a:t>
            </a:r>
          </a:p>
        </p:txBody>
      </p:sp>
    </p:spTree>
    <p:extLst>
      <p:ext uri="{BB962C8B-B14F-4D97-AF65-F5344CB8AC3E}">
        <p14:creationId xmlns:p14="http://schemas.microsoft.com/office/powerpoint/2010/main" val="89212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B0D79-AA39-9DAF-41DF-0B56B9561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5E0738-779F-4E1E-0957-5FE27114E869}"/>
              </a:ext>
            </a:extLst>
          </p:cNvPr>
          <p:cNvSpPr txBox="1">
            <a:spLocks/>
          </p:cNvSpPr>
          <p:nvPr/>
        </p:nvSpPr>
        <p:spPr>
          <a:xfrm>
            <a:off x="153817" y="153016"/>
            <a:ext cx="6393233" cy="608136"/>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a:latin typeface="Century Gothic"/>
              </a:rPr>
              <a:t>Key Stage 3 Curriculum</a:t>
            </a:r>
            <a:endParaRPr lang="en-US">
              <a:latin typeface="Century Gothic"/>
            </a:endParaRPr>
          </a:p>
        </p:txBody>
      </p:sp>
      <p:grpSp>
        <p:nvGrpSpPr>
          <p:cNvPr id="4" name="Group 3">
            <a:extLst>
              <a:ext uri="{FF2B5EF4-FFF2-40B4-BE49-F238E27FC236}">
                <a16:creationId xmlns:a16="http://schemas.microsoft.com/office/drawing/2014/main" id="{A7C436F8-DD9F-E0BA-0EA5-E2D34FDAF801}"/>
              </a:ext>
            </a:extLst>
          </p:cNvPr>
          <p:cNvGrpSpPr/>
          <p:nvPr/>
        </p:nvGrpSpPr>
        <p:grpSpPr>
          <a:xfrm>
            <a:off x="5580" y="5967297"/>
            <a:ext cx="9138419" cy="891194"/>
            <a:chOff x="149355" y="4960882"/>
            <a:chExt cx="8994418" cy="891194"/>
          </a:xfrm>
        </p:grpSpPr>
        <p:grpSp>
          <p:nvGrpSpPr>
            <p:cNvPr id="5" name="Group 4">
              <a:extLst>
                <a:ext uri="{FF2B5EF4-FFF2-40B4-BE49-F238E27FC236}">
                  <a16:creationId xmlns:a16="http://schemas.microsoft.com/office/drawing/2014/main" id="{36772E17-D877-7520-475D-E7D8918AC069}"/>
                </a:ext>
              </a:extLst>
            </p:cNvPr>
            <p:cNvGrpSpPr/>
            <p:nvPr/>
          </p:nvGrpSpPr>
          <p:grpSpPr>
            <a:xfrm>
              <a:off x="149355" y="4960882"/>
              <a:ext cx="8994418" cy="891194"/>
              <a:chOff x="199139" y="5471506"/>
              <a:chExt cx="11992557" cy="1188259"/>
            </a:xfrm>
          </p:grpSpPr>
          <p:sp>
            <p:nvSpPr>
              <p:cNvPr id="7" name="Oval 6">
                <a:extLst>
                  <a:ext uri="{FF2B5EF4-FFF2-40B4-BE49-F238E27FC236}">
                    <a16:creationId xmlns:a16="http://schemas.microsoft.com/office/drawing/2014/main" id="{1EF16A12-088C-64E7-6C62-97704F0BA56A}"/>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2B047377-3A0F-4F00-9F8F-BEEB1169EB74}"/>
                  </a:ext>
                </a:extLst>
              </p:cNvPr>
              <p:cNvPicPr>
                <a:picLocks noChangeAspect="1"/>
              </p:cNvPicPr>
              <p:nvPr/>
            </p:nvPicPr>
            <p:blipFill>
              <a:blip r:embed="rId3">
                <a:duotone>
                  <a:schemeClr val="accent6">
                    <a:shade val="45000"/>
                    <a:satMod val="135000"/>
                  </a:schemeClr>
                  <a:prstClr val="white"/>
                </a:duotone>
              </a:blip>
              <a:stretch>
                <a:fillRect/>
              </a:stretch>
            </p:blipFill>
            <p:spPr>
              <a:xfrm>
                <a:off x="498696" y="5634978"/>
                <a:ext cx="614008" cy="883251"/>
              </a:xfrm>
              <a:prstGeom prst="rect">
                <a:avLst/>
              </a:prstGeom>
            </p:spPr>
          </p:pic>
          <p:sp>
            <p:nvSpPr>
              <p:cNvPr id="9" name="Process 10">
                <a:extLst>
                  <a:ext uri="{FF2B5EF4-FFF2-40B4-BE49-F238E27FC236}">
                    <a16:creationId xmlns:a16="http://schemas.microsoft.com/office/drawing/2014/main" id="{FC77BB7F-D923-E8A4-63FB-A451CB417F9A}"/>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6" name="TextBox 5">
              <a:extLst>
                <a:ext uri="{FF2B5EF4-FFF2-40B4-BE49-F238E27FC236}">
                  <a16:creationId xmlns:a16="http://schemas.microsoft.com/office/drawing/2014/main" id="{D28F24AC-2A7C-FFD8-DF6C-BCEF9AE070B5}"/>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graphicFrame>
        <p:nvGraphicFramePr>
          <p:cNvPr id="20" name="Diagram 19">
            <a:extLst>
              <a:ext uri="{FF2B5EF4-FFF2-40B4-BE49-F238E27FC236}">
                <a16:creationId xmlns:a16="http://schemas.microsoft.com/office/drawing/2014/main" id="{3FF25944-009F-0B99-9CF6-9B973703612D}"/>
              </a:ext>
            </a:extLst>
          </p:cNvPr>
          <p:cNvGraphicFramePr/>
          <p:nvPr>
            <p:extLst>
              <p:ext uri="{D42A27DB-BD31-4B8C-83A1-F6EECF244321}">
                <p14:modId xmlns:p14="http://schemas.microsoft.com/office/powerpoint/2010/main" val="2471408335"/>
              </p:ext>
            </p:extLst>
          </p:nvPr>
        </p:nvGraphicFramePr>
        <p:xfrm>
          <a:off x="321174" y="891729"/>
          <a:ext cx="8038783" cy="49800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72870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53BDD-9F0F-69C2-A6E0-B838C9081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B15B2-09B0-2735-5FE1-5E3FD7838FE6}"/>
              </a:ext>
            </a:extLst>
          </p:cNvPr>
          <p:cNvSpPr txBox="1">
            <a:spLocks/>
          </p:cNvSpPr>
          <p:nvPr/>
        </p:nvSpPr>
        <p:spPr>
          <a:xfrm>
            <a:off x="153817" y="153016"/>
            <a:ext cx="6393233" cy="608136"/>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a:latin typeface="Century Gothic"/>
              </a:rPr>
              <a:t>Key Stage 4 Curriculum</a:t>
            </a:r>
          </a:p>
        </p:txBody>
      </p:sp>
      <p:grpSp>
        <p:nvGrpSpPr>
          <p:cNvPr id="4" name="Group 3">
            <a:extLst>
              <a:ext uri="{FF2B5EF4-FFF2-40B4-BE49-F238E27FC236}">
                <a16:creationId xmlns:a16="http://schemas.microsoft.com/office/drawing/2014/main" id="{3BA4B957-EEF4-FE7A-E02C-6810AB6B43C8}"/>
              </a:ext>
            </a:extLst>
          </p:cNvPr>
          <p:cNvGrpSpPr/>
          <p:nvPr/>
        </p:nvGrpSpPr>
        <p:grpSpPr>
          <a:xfrm>
            <a:off x="5580" y="5967297"/>
            <a:ext cx="9138419" cy="891194"/>
            <a:chOff x="149355" y="4960882"/>
            <a:chExt cx="8994418" cy="891194"/>
          </a:xfrm>
        </p:grpSpPr>
        <p:grpSp>
          <p:nvGrpSpPr>
            <p:cNvPr id="5" name="Group 4">
              <a:extLst>
                <a:ext uri="{FF2B5EF4-FFF2-40B4-BE49-F238E27FC236}">
                  <a16:creationId xmlns:a16="http://schemas.microsoft.com/office/drawing/2014/main" id="{707254CE-B109-2840-05A7-4061DABC84DD}"/>
                </a:ext>
              </a:extLst>
            </p:cNvPr>
            <p:cNvGrpSpPr/>
            <p:nvPr/>
          </p:nvGrpSpPr>
          <p:grpSpPr>
            <a:xfrm>
              <a:off x="149355" y="4960882"/>
              <a:ext cx="8994418" cy="891194"/>
              <a:chOff x="199139" y="5471506"/>
              <a:chExt cx="11992557" cy="1188259"/>
            </a:xfrm>
          </p:grpSpPr>
          <p:sp>
            <p:nvSpPr>
              <p:cNvPr id="7" name="Oval 6">
                <a:extLst>
                  <a:ext uri="{FF2B5EF4-FFF2-40B4-BE49-F238E27FC236}">
                    <a16:creationId xmlns:a16="http://schemas.microsoft.com/office/drawing/2014/main" id="{63E08325-F552-FFCE-EA7C-360A440A44B4}"/>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733BF340-F05D-0B8C-EB5E-682AAC2B7932}"/>
                  </a:ext>
                </a:extLst>
              </p:cNvPr>
              <p:cNvPicPr>
                <a:picLocks noChangeAspect="1"/>
              </p:cNvPicPr>
              <p:nvPr/>
            </p:nvPicPr>
            <p:blipFill>
              <a:blip r:embed="rId3">
                <a:duotone>
                  <a:schemeClr val="accent6">
                    <a:shade val="45000"/>
                    <a:satMod val="135000"/>
                  </a:schemeClr>
                  <a:prstClr val="white"/>
                </a:duotone>
              </a:blip>
              <a:stretch>
                <a:fillRect/>
              </a:stretch>
            </p:blipFill>
            <p:spPr>
              <a:xfrm>
                <a:off x="498696" y="5634978"/>
                <a:ext cx="614008" cy="883251"/>
              </a:xfrm>
              <a:prstGeom prst="rect">
                <a:avLst/>
              </a:prstGeom>
            </p:spPr>
          </p:pic>
          <p:sp>
            <p:nvSpPr>
              <p:cNvPr id="9" name="Process 10">
                <a:extLst>
                  <a:ext uri="{FF2B5EF4-FFF2-40B4-BE49-F238E27FC236}">
                    <a16:creationId xmlns:a16="http://schemas.microsoft.com/office/drawing/2014/main" id="{1F36C033-2467-8D2C-AD2D-8E9673057FF7}"/>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6" name="TextBox 5">
              <a:extLst>
                <a:ext uri="{FF2B5EF4-FFF2-40B4-BE49-F238E27FC236}">
                  <a16:creationId xmlns:a16="http://schemas.microsoft.com/office/drawing/2014/main" id="{5D086547-BF2B-BC97-055D-BAD9AC7B69EE}"/>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graphicFrame>
        <p:nvGraphicFramePr>
          <p:cNvPr id="20" name="Diagram 19">
            <a:extLst>
              <a:ext uri="{FF2B5EF4-FFF2-40B4-BE49-F238E27FC236}">
                <a16:creationId xmlns:a16="http://schemas.microsoft.com/office/drawing/2014/main" id="{04370822-BE5D-3523-DC58-C2FDE4AE58D9}"/>
              </a:ext>
            </a:extLst>
          </p:cNvPr>
          <p:cNvGraphicFramePr/>
          <p:nvPr>
            <p:extLst>
              <p:ext uri="{D42A27DB-BD31-4B8C-83A1-F6EECF244321}">
                <p14:modId xmlns:p14="http://schemas.microsoft.com/office/powerpoint/2010/main" val="1513962305"/>
              </p:ext>
            </p:extLst>
          </p:nvPr>
        </p:nvGraphicFramePr>
        <p:xfrm>
          <a:off x="302281" y="863391"/>
          <a:ext cx="8218262" cy="45361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0708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2087D-4211-8FE2-8138-87FDCB1B7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9A2E6-0134-A9CD-B6F2-92BC13B575B1}"/>
              </a:ext>
            </a:extLst>
          </p:cNvPr>
          <p:cNvSpPr txBox="1">
            <a:spLocks/>
          </p:cNvSpPr>
          <p:nvPr/>
        </p:nvSpPr>
        <p:spPr>
          <a:xfrm>
            <a:off x="117817" y="279016"/>
            <a:ext cx="6393233" cy="608136"/>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a:latin typeface="Century Gothic"/>
              </a:rPr>
              <a:t>Options Choices </a:t>
            </a:r>
            <a:endParaRPr lang="en-US"/>
          </a:p>
        </p:txBody>
      </p:sp>
      <p:grpSp>
        <p:nvGrpSpPr>
          <p:cNvPr id="4" name="Group 3">
            <a:extLst>
              <a:ext uri="{FF2B5EF4-FFF2-40B4-BE49-F238E27FC236}">
                <a16:creationId xmlns:a16="http://schemas.microsoft.com/office/drawing/2014/main" id="{520E5049-14B7-B6F6-1AF7-3AC19D8FE153}"/>
              </a:ext>
            </a:extLst>
          </p:cNvPr>
          <p:cNvGrpSpPr/>
          <p:nvPr/>
        </p:nvGrpSpPr>
        <p:grpSpPr>
          <a:xfrm>
            <a:off x="5580" y="5967297"/>
            <a:ext cx="9138419" cy="891194"/>
            <a:chOff x="149355" y="4960882"/>
            <a:chExt cx="8994418" cy="891194"/>
          </a:xfrm>
        </p:grpSpPr>
        <p:grpSp>
          <p:nvGrpSpPr>
            <p:cNvPr id="5" name="Group 4">
              <a:extLst>
                <a:ext uri="{FF2B5EF4-FFF2-40B4-BE49-F238E27FC236}">
                  <a16:creationId xmlns:a16="http://schemas.microsoft.com/office/drawing/2014/main" id="{1070C7DC-9DBF-83C9-2964-471F720BFCA9}"/>
                </a:ext>
              </a:extLst>
            </p:cNvPr>
            <p:cNvGrpSpPr/>
            <p:nvPr/>
          </p:nvGrpSpPr>
          <p:grpSpPr>
            <a:xfrm>
              <a:off x="149355" y="4960882"/>
              <a:ext cx="8994418" cy="891194"/>
              <a:chOff x="199139" y="5471506"/>
              <a:chExt cx="11992557" cy="1188259"/>
            </a:xfrm>
          </p:grpSpPr>
          <p:sp>
            <p:nvSpPr>
              <p:cNvPr id="7" name="Oval 6">
                <a:extLst>
                  <a:ext uri="{FF2B5EF4-FFF2-40B4-BE49-F238E27FC236}">
                    <a16:creationId xmlns:a16="http://schemas.microsoft.com/office/drawing/2014/main" id="{769B0430-0FA5-19D0-EF31-E7C912EE1795}"/>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43E042C1-FCB2-E8CD-DB86-2E08C1F0E413}"/>
                  </a:ext>
                </a:extLst>
              </p:cNvPr>
              <p:cNvPicPr>
                <a:picLocks noChangeAspect="1"/>
              </p:cNvPicPr>
              <p:nvPr/>
            </p:nvPicPr>
            <p:blipFill>
              <a:blip r:embed="rId3">
                <a:duotone>
                  <a:schemeClr val="accent6">
                    <a:shade val="45000"/>
                    <a:satMod val="135000"/>
                  </a:schemeClr>
                  <a:prstClr val="white"/>
                </a:duotone>
              </a:blip>
              <a:stretch>
                <a:fillRect/>
              </a:stretch>
            </p:blipFill>
            <p:spPr>
              <a:xfrm>
                <a:off x="498696" y="5634978"/>
                <a:ext cx="614008" cy="883251"/>
              </a:xfrm>
              <a:prstGeom prst="rect">
                <a:avLst/>
              </a:prstGeom>
            </p:spPr>
          </p:pic>
          <p:sp>
            <p:nvSpPr>
              <p:cNvPr id="9" name="Process 10">
                <a:extLst>
                  <a:ext uri="{FF2B5EF4-FFF2-40B4-BE49-F238E27FC236}">
                    <a16:creationId xmlns:a16="http://schemas.microsoft.com/office/drawing/2014/main" id="{46384A91-72CD-B912-583A-8F6F2C9E52F1}"/>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6" name="TextBox 5">
              <a:extLst>
                <a:ext uri="{FF2B5EF4-FFF2-40B4-BE49-F238E27FC236}">
                  <a16:creationId xmlns:a16="http://schemas.microsoft.com/office/drawing/2014/main" id="{7ECA0CB2-65AD-A50E-C7E2-F2BB07F44374}"/>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graphicFrame>
        <p:nvGraphicFramePr>
          <p:cNvPr id="20" name="Diagram 19">
            <a:extLst>
              <a:ext uri="{FF2B5EF4-FFF2-40B4-BE49-F238E27FC236}">
                <a16:creationId xmlns:a16="http://schemas.microsoft.com/office/drawing/2014/main" id="{9D481FF3-D1AA-1133-2C92-019DCD35BF4A}"/>
              </a:ext>
            </a:extLst>
          </p:cNvPr>
          <p:cNvGraphicFramePr/>
          <p:nvPr>
            <p:extLst>
              <p:ext uri="{D42A27DB-BD31-4B8C-83A1-F6EECF244321}">
                <p14:modId xmlns:p14="http://schemas.microsoft.com/office/powerpoint/2010/main" val="3053655085"/>
              </p:ext>
            </p:extLst>
          </p:nvPr>
        </p:nvGraphicFramePr>
        <p:xfrm>
          <a:off x="464281" y="1160391"/>
          <a:ext cx="8218262" cy="45361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26435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F5EA0-6EA3-B3DE-B200-E96318316402}"/>
              </a:ext>
            </a:extLst>
          </p:cNvPr>
          <p:cNvSpPr txBox="1">
            <a:spLocks/>
          </p:cNvSpPr>
          <p:nvPr/>
        </p:nvSpPr>
        <p:spPr>
          <a:xfrm>
            <a:off x="323850" y="360834"/>
            <a:ext cx="6393233" cy="608136"/>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a:t>To Inspire…</a:t>
            </a:r>
            <a:endParaRPr lang="en-GB" b="1"/>
          </a:p>
        </p:txBody>
      </p:sp>
      <p:sp>
        <p:nvSpPr>
          <p:cNvPr id="3" name="TextBox 2">
            <a:extLst>
              <a:ext uri="{FF2B5EF4-FFF2-40B4-BE49-F238E27FC236}">
                <a16:creationId xmlns:a16="http://schemas.microsoft.com/office/drawing/2014/main" id="{9C1302F2-2A89-AC0D-F730-A992D13314A1}"/>
              </a:ext>
            </a:extLst>
          </p:cNvPr>
          <p:cNvSpPr txBox="1"/>
          <p:nvPr/>
        </p:nvSpPr>
        <p:spPr>
          <a:xfrm>
            <a:off x="94097" y="2013978"/>
            <a:ext cx="5760640" cy="461665"/>
          </a:xfrm>
          <a:prstGeom prst="rect">
            <a:avLst/>
          </a:prstGeom>
          <a:noFill/>
        </p:spPr>
        <p:txBody>
          <a:bodyPr wrap="square" rtlCol="0">
            <a:spAutoFit/>
          </a:bodyPr>
          <a:lstStyle/>
          <a:p>
            <a:r>
              <a:rPr lang="en-GB" sz="2400" b="1">
                <a:solidFill>
                  <a:schemeClr val="accent6">
                    <a:lumMod val="50000"/>
                  </a:schemeClr>
                </a:solidFill>
                <a:latin typeface="Century Gothic" panose="020B0502020202020204" pitchFamily="34" charset="0"/>
              </a:rPr>
              <a:t>Inspiring</a:t>
            </a:r>
            <a:r>
              <a:rPr lang="en-GB" sz="2400" b="1">
                <a:latin typeface="Century Gothic" panose="020B0502020202020204" pitchFamily="34" charset="0"/>
              </a:rPr>
              <a:t> Sport for All</a:t>
            </a:r>
          </a:p>
        </p:txBody>
      </p:sp>
      <p:sp>
        <p:nvSpPr>
          <p:cNvPr id="5" name="TextBox 4">
            <a:extLst>
              <a:ext uri="{FF2B5EF4-FFF2-40B4-BE49-F238E27FC236}">
                <a16:creationId xmlns:a16="http://schemas.microsoft.com/office/drawing/2014/main" id="{5A24E88E-4FE8-C6E4-1D66-76783BE89B38}"/>
              </a:ext>
            </a:extLst>
          </p:cNvPr>
          <p:cNvSpPr txBox="1"/>
          <p:nvPr/>
        </p:nvSpPr>
        <p:spPr>
          <a:xfrm>
            <a:off x="94097" y="1132188"/>
            <a:ext cx="6852738" cy="461665"/>
          </a:xfrm>
          <a:prstGeom prst="rect">
            <a:avLst/>
          </a:prstGeom>
          <a:noFill/>
        </p:spPr>
        <p:txBody>
          <a:bodyPr wrap="square" rtlCol="0">
            <a:spAutoFit/>
          </a:bodyPr>
          <a:lstStyle/>
          <a:p>
            <a:r>
              <a:rPr lang="en-GB" sz="2400" b="1">
                <a:solidFill>
                  <a:schemeClr val="accent6">
                    <a:lumMod val="50000"/>
                  </a:schemeClr>
                </a:solidFill>
                <a:latin typeface="Century Gothic" panose="020B0502020202020204" pitchFamily="34" charset="0"/>
              </a:rPr>
              <a:t>Inspiring</a:t>
            </a:r>
            <a:r>
              <a:rPr lang="en-GB" sz="2400" b="1">
                <a:latin typeface="Century Gothic" panose="020B0502020202020204" pitchFamily="34" charset="0"/>
              </a:rPr>
              <a:t> excellence in Pupil Leadership</a:t>
            </a:r>
          </a:p>
        </p:txBody>
      </p:sp>
      <p:pic>
        <p:nvPicPr>
          <p:cNvPr id="6" name="Picture 5">
            <a:extLst>
              <a:ext uri="{FF2B5EF4-FFF2-40B4-BE49-F238E27FC236}">
                <a16:creationId xmlns:a16="http://schemas.microsoft.com/office/drawing/2014/main" id="{A637E2F1-6D67-6A9D-54B4-625B1B2CE3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8492" y="348317"/>
            <a:ext cx="2211226" cy="1511105"/>
          </a:xfrm>
          <a:prstGeom prst="rect">
            <a:avLst/>
          </a:prstGeom>
        </p:spPr>
      </p:pic>
      <p:sp>
        <p:nvSpPr>
          <p:cNvPr id="7" name="TextBox 6">
            <a:extLst>
              <a:ext uri="{FF2B5EF4-FFF2-40B4-BE49-F238E27FC236}">
                <a16:creationId xmlns:a16="http://schemas.microsoft.com/office/drawing/2014/main" id="{C6C66F22-ABD2-0AAB-7DBE-AB4A40EF6590}"/>
              </a:ext>
            </a:extLst>
          </p:cNvPr>
          <p:cNvSpPr txBox="1"/>
          <p:nvPr/>
        </p:nvSpPr>
        <p:spPr>
          <a:xfrm>
            <a:off x="59563" y="3128923"/>
            <a:ext cx="3083967" cy="461665"/>
          </a:xfrm>
          <a:prstGeom prst="rect">
            <a:avLst/>
          </a:prstGeom>
          <a:noFill/>
        </p:spPr>
        <p:txBody>
          <a:bodyPr wrap="square" rtlCol="0">
            <a:spAutoFit/>
          </a:bodyPr>
          <a:lstStyle/>
          <a:p>
            <a:r>
              <a:rPr lang="en-GB" sz="2400" b="1">
                <a:solidFill>
                  <a:schemeClr val="accent6">
                    <a:lumMod val="50000"/>
                  </a:schemeClr>
                </a:solidFill>
                <a:latin typeface="Century Gothic" panose="020B0502020202020204" pitchFamily="34" charset="0"/>
              </a:rPr>
              <a:t>Inspiring</a:t>
            </a:r>
            <a:r>
              <a:rPr lang="en-GB" sz="2400" b="1">
                <a:latin typeface="Century Gothic" panose="020B0502020202020204" pitchFamily="34" charset="0"/>
              </a:rPr>
              <a:t> Arts</a:t>
            </a:r>
          </a:p>
        </p:txBody>
      </p:sp>
      <p:pic>
        <p:nvPicPr>
          <p:cNvPr id="8" name="Picture 7" descr="A group of people playing instruments&#10;&#10;Description automatically generated">
            <a:extLst>
              <a:ext uri="{FF2B5EF4-FFF2-40B4-BE49-F238E27FC236}">
                <a16:creationId xmlns:a16="http://schemas.microsoft.com/office/drawing/2014/main" id="{CB7DA5F1-6857-0DAE-0764-D16DA06E10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731" y="3827351"/>
            <a:ext cx="2048434" cy="1311591"/>
          </a:xfrm>
          <a:prstGeom prst="rect">
            <a:avLst/>
          </a:prstGeom>
        </p:spPr>
      </p:pic>
      <p:pic>
        <p:nvPicPr>
          <p:cNvPr id="9" name="Picture 10" descr="A picture containing person, wall, indoor, group&#10;&#10;Description automatically generated">
            <a:extLst>
              <a:ext uri="{FF2B5EF4-FFF2-40B4-BE49-F238E27FC236}">
                <a16:creationId xmlns:a16="http://schemas.microsoft.com/office/drawing/2014/main" id="{38B93AD6-29B5-7296-CC6A-EE236F54A168}"/>
              </a:ext>
            </a:extLst>
          </p:cNvPr>
          <p:cNvPicPr>
            <a:picLocks noChangeAspect="1"/>
          </p:cNvPicPr>
          <p:nvPr/>
        </p:nvPicPr>
        <p:blipFill>
          <a:blip r:embed="rId5"/>
          <a:stretch>
            <a:fillRect/>
          </a:stretch>
        </p:blipFill>
        <p:spPr>
          <a:xfrm>
            <a:off x="3040285" y="3827351"/>
            <a:ext cx="1897200" cy="1344469"/>
          </a:xfrm>
          <a:prstGeom prst="rect">
            <a:avLst/>
          </a:prstGeom>
        </p:spPr>
      </p:pic>
      <p:pic>
        <p:nvPicPr>
          <p:cNvPr id="13" name="Picture 5" descr="A picture containing grass, person, outdoor, sport&#10;&#10;Description automatically generated">
            <a:extLst>
              <a:ext uri="{FF2B5EF4-FFF2-40B4-BE49-F238E27FC236}">
                <a16:creationId xmlns:a16="http://schemas.microsoft.com/office/drawing/2014/main" id="{A5DCFEE9-3629-EF73-7754-10B781BEF1D7}"/>
              </a:ext>
            </a:extLst>
          </p:cNvPr>
          <p:cNvPicPr>
            <a:picLocks noChangeAspect="1"/>
          </p:cNvPicPr>
          <p:nvPr/>
        </p:nvPicPr>
        <p:blipFill>
          <a:blip r:embed="rId6"/>
          <a:stretch>
            <a:fillRect/>
          </a:stretch>
        </p:blipFill>
        <p:spPr>
          <a:xfrm>
            <a:off x="5854737" y="2239093"/>
            <a:ext cx="1998413" cy="1392197"/>
          </a:xfrm>
          <a:prstGeom prst="rect">
            <a:avLst/>
          </a:prstGeom>
        </p:spPr>
      </p:pic>
      <p:sp>
        <p:nvSpPr>
          <p:cNvPr id="14" name="TextBox 13">
            <a:extLst>
              <a:ext uri="{FF2B5EF4-FFF2-40B4-BE49-F238E27FC236}">
                <a16:creationId xmlns:a16="http://schemas.microsoft.com/office/drawing/2014/main" id="{16346F07-3774-4B7E-CE69-931FC34039ED}"/>
              </a:ext>
            </a:extLst>
          </p:cNvPr>
          <p:cNvSpPr txBox="1"/>
          <p:nvPr/>
        </p:nvSpPr>
        <p:spPr>
          <a:xfrm>
            <a:off x="59563" y="5285276"/>
            <a:ext cx="6624735" cy="461665"/>
          </a:xfrm>
          <a:prstGeom prst="rect">
            <a:avLst/>
          </a:prstGeom>
          <a:noFill/>
        </p:spPr>
        <p:txBody>
          <a:bodyPr wrap="square" rtlCol="0">
            <a:spAutoFit/>
          </a:bodyPr>
          <a:lstStyle/>
          <a:p>
            <a:r>
              <a:rPr lang="en-GB" sz="2400" b="1">
                <a:solidFill>
                  <a:schemeClr val="accent6">
                    <a:lumMod val="50000"/>
                  </a:schemeClr>
                </a:solidFill>
                <a:latin typeface="Century Gothic" panose="020B0502020202020204" pitchFamily="34" charset="0"/>
              </a:rPr>
              <a:t>Inspiring</a:t>
            </a:r>
            <a:r>
              <a:rPr lang="en-GB" sz="2400" b="1">
                <a:latin typeface="Century Gothic" panose="020B0502020202020204" pitchFamily="34" charset="0"/>
              </a:rPr>
              <a:t> Trips and Residential Experiences</a:t>
            </a:r>
          </a:p>
        </p:txBody>
      </p:sp>
      <p:pic>
        <p:nvPicPr>
          <p:cNvPr id="15" name="Picture 2" descr="IMG_3848">
            <a:extLst>
              <a:ext uri="{FF2B5EF4-FFF2-40B4-BE49-F238E27FC236}">
                <a16:creationId xmlns:a16="http://schemas.microsoft.com/office/drawing/2014/main" id="{E235D11B-F2D5-C66B-1054-EF9DCF89C626}"/>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3175"/>
          <a:stretch/>
        </p:blipFill>
        <p:spPr bwMode="auto">
          <a:xfrm>
            <a:off x="6419728" y="4172563"/>
            <a:ext cx="2224367" cy="150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 group of girls playing football&#10;&#10;Description automatically generated">
            <a:extLst>
              <a:ext uri="{FF2B5EF4-FFF2-40B4-BE49-F238E27FC236}">
                <a16:creationId xmlns:a16="http://schemas.microsoft.com/office/drawing/2014/main" id="{572768F8-D00E-0785-DC58-FD4BC00EC3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0466" y="2013978"/>
            <a:ext cx="2111345" cy="1508465"/>
          </a:xfrm>
          <a:prstGeom prst="rect">
            <a:avLst/>
          </a:prstGeom>
        </p:spPr>
      </p:pic>
      <p:grpSp>
        <p:nvGrpSpPr>
          <p:cNvPr id="4" name="Group 3">
            <a:extLst>
              <a:ext uri="{FF2B5EF4-FFF2-40B4-BE49-F238E27FC236}">
                <a16:creationId xmlns:a16="http://schemas.microsoft.com/office/drawing/2014/main" id="{3A697046-B2DB-C0E3-205F-A3D741528B12}"/>
              </a:ext>
            </a:extLst>
          </p:cNvPr>
          <p:cNvGrpSpPr/>
          <p:nvPr/>
        </p:nvGrpSpPr>
        <p:grpSpPr>
          <a:xfrm>
            <a:off x="5580" y="5967297"/>
            <a:ext cx="9138419" cy="891194"/>
            <a:chOff x="149355" y="4960882"/>
            <a:chExt cx="8994418" cy="891194"/>
          </a:xfrm>
        </p:grpSpPr>
        <p:grpSp>
          <p:nvGrpSpPr>
            <p:cNvPr id="10" name="Group 9">
              <a:extLst>
                <a:ext uri="{FF2B5EF4-FFF2-40B4-BE49-F238E27FC236}">
                  <a16:creationId xmlns:a16="http://schemas.microsoft.com/office/drawing/2014/main" id="{981F7532-F7D1-B727-5AAE-C7673E6D4637}"/>
                </a:ext>
              </a:extLst>
            </p:cNvPr>
            <p:cNvGrpSpPr/>
            <p:nvPr/>
          </p:nvGrpSpPr>
          <p:grpSpPr>
            <a:xfrm>
              <a:off x="149355" y="4960882"/>
              <a:ext cx="8994418" cy="891194"/>
              <a:chOff x="199139" y="5471506"/>
              <a:chExt cx="11992557" cy="1188259"/>
            </a:xfrm>
          </p:grpSpPr>
          <p:sp>
            <p:nvSpPr>
              <p:cNvPr id="16" name="Oval 15">
                <a:extLst>
                  <a:ext uri="{FF2B5EF4-FFF2-40B4-BE49-F238E27FC236}">
                    <a16:creationId xmlns:a16="http://schemas.microsoft.com/office/drawing/2014/main" id="{5F182748-DAC4-00C6-AC66-2DBD6C904A58}"/>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7" name="Picture 16">
                <a:extLst>
                  <a:ext uri="{FF2B5EF4-FFF2-40B4-BE49-F238E27FC236}">
                    <a16:creationId xmlns:a16="http://schemas.microsoft.com/office/drawing/2014/main" id="{A1422B12-F4B9-0B73-9408-4AE6C515DFB8}"/>
                  </a:ext>
                </a:extLst>
              </p:cNvPr>
              <p:cNvPicPr>
                <a:picLocks noChangeAspect="1"/>
              </p:cNvPicPr>
              <p:nvPr/>
            </p:nvPicPr>
            <p:blipFill>
              <a:blip r:embed="rId9">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8" name="Process 10">
                <a:extLst>
                  <a:ext uri="{FF2B5EF4-FFF2-40B4-BE49-F238E27FC236}">
                    <a16:creationId xmlns:a16="http://schemas.microsoft.com/office/drawing/2014/main" id="{44D7BC6D-617C-18B6-BBDE-AC1C50BC0A22}"/>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12" name="TextBox 11">
              <a:extLst>
                <a:ext uri="{FF2B5EF4-FFF2-40B4-BE49-F238E27FC236}">
                  <a16:creationId xmlns:a16="http://schemas.microsoft.com/office/drawing/2014/main" id="{D3DCF6AB-8DF8-677D-A764-35C523DB1D3B}"/>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Tree>
    <p:extLst>
      <p:ext uri="{BB962C8B-B14F-4D97-AF65-F5344CB8AC3E}">
        <p14:creationId xmlns:p14="http://schemas.microsoft.com/office/powerpoint/2010/main" val="1027021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C58AC2-0170-9DEE-C5CF-F3FE2D4ED6FC}"/>
              </a:ext>
            </a:extLst>
          </p:cNvPr>
          <p:cNvSpPr txBox="1"/>
          <p:nvPr/>
        </p:nvSpPr>
        <p:spPr>
          <a:xfrm>
            <a:off x="193805" y="254112"/>
            <a:ext cx="8550145" cy="461665"/>
          </a:xfrm>
          <a:prstGeom prst="rect">
            <a:avLst/>
          </a:prstGeom>
          <a:noFill/>
        </p:spPr>
        <p:txBody>
          <a:bodyPr wrap="square">
            <a:spAutoFit/>
          </a:bodyPr>
          <a:lstStyle/>
          <a:p>
            <a:r>
              <a:rPr lang="en-GB" sz="2400" b="1">
                <a:solidFill>
                  <a:schemeClr val="accent6">
                    <a:lumMod val="50000"/>
                  </a:schemeClr>
                </a:solidFill>
                <a:latin typeface="Century Gothic" panose="020B0502020202020204" pitchFamily="34" charset="0"/>
              </a:rPr>
              <a:t>Inspiring</a:t>
            </a:r>
            <a:r>
              <a:rPr lang="en-GB" sz="2400" b="1">
                <a:latin typeface="Century Gothic" panose="020B0502020202020204" pitchFamily="34" charset="0"/>
              </a:rPr>
              <a:t> your child inside and outside the curriculum</a:t>
            </a:r>
          </a:p>
        </p:txBody>
      </p:sp>
      <p:grpSp>
        <p:nvGrpSpPr>
          <p:cNvPr id="2" name="Group 1">
            <a:extLst>
              <a:ext uri="{FF2B5EF4-FFF2-40B4-BE49-F238E27FC236}">
                <a16:creationId xmlns:a16="http://schemas.microsoft.com/office/drawing/2014/main" id="{4D10EE3E-B6B5-3500-F3F4-44E9916EBD77}"/>
              </a:ext>
            </a:extLst>
          </p:cNvPr>
          <p:cNvGrpSpPr/>
          <p:nvPr/>
        </p:nvGrpSpPr>
        <p:grpSpPr>
          <a:xfrm>
            <a:off x="5580" y="5967297"/>
            <a:ext cx="9138419" cy="891194"/>
            <a:chOff x="149355" y="4960882"/>
            <a:chExt cx="8994418" cy="891194"/>
          </a:xfrm>
        </p:grpSpPr>
        <p:grpSp>
          <p:nvGrpSpPr>
            <p:cNvPr id="5" name="Group 4">
              <a:extLst>
                <a:ext uri="{FF2B5EF4-FFF2-40B4-BE49-F238E27FC236}">
                  <a16:creationId xmlns:a16="http://schemas.microsoft.com/office/drawing/2014/main" id="{F44D49D3-14AC-EDCB-5222-3BD5E7CAE90C}"/>
                </a:ext>
              </a:extLst>
            </p:cNvPr>
            <p:cNvGrpSpPr/>
            <p:nvPr/>
          </p:nvGrpSpPr>
          <p:grpSpPr>
            <a:xfrm>
              <a:off x="149355" y="4960882"/>
              <a:ext cx="8994418" cy="891194"/>
              <a:chOff x="199139" y="5471506"/>
              <a:chExt cx="11992557" cy="1188259"/>
            </a:xfrm>
          </p:grpSpPr>
          <p:sp>
            <p:nvSpPr>
              <p:cNvPr id="7" name="Oval 6">
                <a:extLst>
                  <a:ext uri="{FF2B5EF4-FFF2-40B4-BE49-F238E27FC236}">
                    <a16:creationId xmlns:a16="http://schemas.microsoft.com/office/drawing/2014/main" id="{DA744D9F-94CC-B128-5120-C451FCC7220F}"/>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8184C0B5-77B8-FBB9-E0CE-DEDE347E596D}"/>
                  </a:ext>
                </a:extLst>
              </p:cNvPr>
              <p:cNvPicPr>
                <a:picLocks noChangeAspect="1"/>
              </p:cNvPicPr>
              <p:nvPr/>
            </p:nvPicPr>
            <p:blipFill>
              <a:blip r:embed="rId3">
                <a:duotone>
                  <a:schemeClr val="accent6">
                    <a:shade val="45000"/>
                    <a:satMod val="135000"/>
                  </a:schemeClr>
                  <a:prstClr val="white"/>
                </a:duotone>
              </a:blip>
              <a:stretch>
                <a:fillRect/>
              </a:stretch>
            </p:blipFill>
            <p:spPr>
              <a:xfrm>
                <a:off x="498696" y="5634978"/>
                <a:ext cx="614008" cy="883251"/>
              </a:xfrm>
              <a:prstGeom prst="rect">
                <a:avLst/>
              </a:prstGeom>
            </p:spPr>
          </p:pic>
          <p:sp>
            <p:nvSpPr>
              <p:cNvPr id="9" name="Process 10">
                <a:extLst>
                  <a:ext uri="{FF2B5EF4-FFF2-40B4-BE49-F238E27FC236}">
                    <a16:creationId xmlns:a16="http://schemas.microsoft.com/office/drawing/2014/main" id="{5BC6D983-A212-F7E3-BD64-D2137AA664B3}"/>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6" name="TextBox 5">
              <a:extLst>
                <a:ext uri="{FF2B5EF4-FFF2-40B4-BE49-F238E27FC236}">
                  <a16:creationId xmlns:a16="http://schemas.microsoft.com/office/drawing/2014/main" id="{D77164CA-C3A9-9EAD-3D0C-7911C2F9B476}"/>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pic>
        <p:nvPicPr>
          <p:cNvPr id="10" name="Picture 9">
            <a:extLst>
              <a:ext uri="{FF2B5EF4-FFF2-40B4-BE49-F238E27FC236}">
                <a16:creationId xmlns:a16="http://schemas.microsoft.com/office/drawing/2014/main" id="{BDF1FFF0-88C1-4DE0-219D-A504EF0523C8}"/>
              </a:ext>
            </a:extLst>
          </p:cNvPr>
          <p:cNvPicPr>
            <a:picLocks noChangeAspect="1"/>
          </p:cNvPicPr>
          <p:nvPr/>
        </p:nvPicPr>
        <p:blipFill>
          <a:blip r:embed="rId4"/>
          <a:stretch>
            <a:fillRect/>
          </a:stretch>
        </p:blipFill>
        <p:spPr>
          <a:xfrm>
            <a:off x="213202" y="1027480"/>
            <a:ext cx="8729441" cy="4803041"/>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961319-8112-F799-ADA4-B77F1F58B45F}"/>
              </a:ext>
            </a:extLst>
          </p:cNvPr>
          <p:cNvSpPr txBox="1"/>
          <p:nvPr/>
        </p:nvSpPr>
        <p:spPr>
          <a:xfrm>
            <a:off x="89176" y="164161"/>
            <a:ext cx="8064896" cy="584775"/>
          </a:xfrm>
          <a:prstGeom prst="rect">
            <a:avLst/>
          </a:prstGeom>
          <a:noFill/>
        </p:spPr>
        <p:txBody>
          <a:bodyPr wrap="square" rtlCol="0">
            <a:spAutoFit/>
          </a:bodyPr>
          <a:lstStyle/>
          <a:p>
            <a:r>
              <a:rPr lang="en-GB" sz="3200" b="1">
                <a:solidFill>
                  <a:schemeClr val="accent6">
                    <a:lumMod val="50000"/>
                  </a:schemeClr>
                </a:solidFill>
                <a:latin typeface="Century Gothic" panose="020B0502020202020204" pitchFamily="34" charset="0"/>
              </a:rPr>
              <a:t>Caring</a:t>
            </a:r>
            <a:r>
              <a:rPr lang="en-GB" sz="3200" b="1">
                <a:latin typeface="Century Gothic" panose="020B0502020202020204" pitchFamily="34" charset="0"/>
              </a:rPr>
              <a:t> About Transition </a:t>
            </a:r>
          </a:p>
        </p:txBody>
      </p:sp>
      <p:pic>
        <p:nvPicPr>
          <p:cNvPr id="3" name="Picture 2" descr="Careers @ Greenbank High School (@CareersGreenba1) / Twitter">
            <a:extLst>
              <a:ext uri="{FF2B5EF4-FFF2-40B4-BE49-F238E27FC236}">
                <a16:creationId xmlns:a16="http://schemas.microsoft.com/office/drawing/2014/main" id="{73699C98-71AE-D173-BD0C-2AA774D6135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25369" y="1884206"/>
            <a:ext cx="1871663" cy="1871663"/>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5">
            <a:extLst>
              <a:ext uri="{FF2B5EF4-FFF2-40B4-BE49-F238E27FC236}">
                <a16:creationId xmlns:a16="http://schemas.microsoft.com/office/drawing/2014/main" id="{6782121D-970D-4252-7819-6F5BF3BB27D3}"/>
              </a:ext>
            </a:extLst>
          </p:cNvPr>
          <p:cNvSpPr txBox="1">
            <a:spLocks noChangeArrowheads="1"/>
          </p:cNvSpPr>
          <p:nvPr/>
        </p:nvSpPr>
        <p:spPr bwMode="auto">
          <a:xfrm>
            <a:off x="-72552" y="894504"/>
            <a:ext cx="419417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b="1">
                <a:latin typeface="Century Gothic" panose="020B0502020202020204" pitchFamily="34" charset="0"/>
                <a:cs typeface="Verdana" charset="0"/>
              </a:rPr>
              <a:t>Through</a:t>
            </a:r>
            <a:r>
              <a:rPr lang="en-GB" b="1">
                <a:latin typeface="Calibri Light" panose="020F0302020204030204" pitchFamily="34" charset="0"/>
                <a:cs typeface="Verdana" charset="0"/>
              </a:rPr>
              <a:t> </a:t>
            </a:r>
            <a:r>
              <a:rPr lang="en-GB" b="1">
                <a:latin typeface="Century Gothic" panose="020B0502020202020204" pitchFamily="34" charset="0"/>
                <a:cs typeface="Verdana" charset="0"/>
              </a:rPr>
              <a:t>Transition:</a:t>
            </a:r>
          </a:p>
        </p:txBody>
      </p:sp>
      <p:sp>
        <p:nvSpPr>
          <p:cNvPr id="5" name="Text Box 6">
            <a:extLst>
              <a:ext uri="{FF2B5EF4-FFF2-40B4-BE49-F238E27FC236}">
                <a16:creationId xmlns:a16="http://schemas.microsoft.com/office/drawing/2014/main" id="{1CF6DB18-7AB2-D233-7F3B-501970ECA199}"/>
              </a:ext>
            </a:extLst>
          </p:cNvPr>
          <p:cNvSpPr txBox="1">
            <a:spLocks noChangeArrowheads="1"/>
          </p:cNvSpPr>
          <p:nvPr/>
        </p:nvSpPr>
        <p:spPr bwMode="auto">
          <a:xfrm>
            <a:off x="5534282" y="876258"/>
            <a:ext cx="3352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b="1">
                <a:latin typeface="Century Gothic" panose="020B0502020202020204" pitchFamily="34" charset="0"/>
                <a:cs typeface="Verdana" charset="0"/>
              </a:rPr>
              <a:t>In Year 7:</a:t>
            </a:r>
          </a:p>
        </p:txBody>
      </p:sp>
      <p:sp>
        <p:nvSpPr>
          <p:cNvPr id="6" name="Text Box 13">
            <a:extLst>
              <a:ext uri="{FF2B5EF4-FFF2-40B4-BE49-F238E27FC236}">
                <a16:creationId xmlns:a16="http://schemas.microsoft.com/office/drawing/2014/main" id="{34543C91-F90F-A433-18B1-9DC36AF55D60}"/>
              </a:ext>
            </a:extLst>
          </p:cNvPr>
          <p:cNvSpPr txBox="1">
            <a:spLocks noChangeArrowheads="1"/>
          </p:cNvSpPr>
          <p:nvPr/>
        </p:nvSpPr>
        <p:spPr bwMode="auto">
          <a:xfrm>
            <a:off x="3507322" y="4459246"/>
            <a:ext cx="1871663"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3200" b="1">
                <a:latin typeface="Century Gothic"/>
                <a:cs typeface="Verdana" charset="0"/>
              </a:rPr>
              <a:t>Parents and Carers</a:t>
            </a:r>
          </a:p>
        </p:txBody>
      </p:sp>
      <p:sp>
        <p:nvSpPr>
          <p:cNvPr id="7" name="Text Box 11">
            <a:extLst>
              <a:ext uri="{FF2B5EF4-FFF2-40B4-BE49-F238E27FC236}">
                <a16:creationId xmlns:a16="http://schemas.microsoft.com/office/drawing/2014/main" id="{25D10862-0BFD-7585-9103-29846536B02F}"/>
              </a:ext>
            </a:extLst>
          </p:cNvPr>
          <p:cNvSpPr txBox="1">
            <a:spLocks noChangeArrowheads="1"/>
          </p:cNvSpPr>
          <p:nvPr/>
        </p:nvSpPr>
        <p:spPr bwMode="auto">
          <a:xfrm>
            <a:off x="420224" y="1459189"/>
            <a:ext cx="3208624" cy="36933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85750" indent="-285750" eaLnBrk="1" hangingPunct="1">
              <a:spcBef>
                <a:spcPct val="50000"/>
              </a:spcBef>
              <a:buFont typeface="Arial" panose="020B0604020202020204" pitchFamily="34" charset="0"/>
              <a:buChar char="•"/>
            </a:pPr>
            <a:r>
              <a:rPr lang="en-GB" sz="1800" dirty="0">
                <a:latin typeface="Century Gothic"/>
                <a:ea typeface="ＭＳ Ｐゴシック"/>
                <a:cs typeface="Verdana" charset="0"/>
              </a:rPr>
              <a:t>Primary school visits</a:t>
            </a:r>
          </a:p>
          <a:p>
            <a:pPr marL="285750" indent="-285750" eaLnBrk="1" hangingPunct="1">
              <a:spcBef>
                <a:spcPct val="50000"/>
              </a:spcBef>
              <a:buFont typeface="Arial" panose="020B0604020202020204" pitchFamily="34" charset="0"/>
              <a:buChar char="•"/>
            </a:pPr>
            <a:r>
              <a:rPr lang="en-GB" sz="1800" dirty="0">
                <a:latin typeface="Century Gothic"/>
                <a:ea typeface="ＭＳ Ｐゴシック"/>
                <a:cs typeface="Verdana" charset="0"/>
              </a:rPr>
              <a:t>New Intake Day - July 2027</a:t>
            </a:r>
            <a:endParaRPr lang="en-GB" sz="1800" dirty="0">
              <a:latin typeface="Century Gothic" panose="020B0502020202020204" pitchFamily="34" charset="0"/>
              <a:cs typeface="Verdana" charset="0"/>
            </a:endParaRPr>
          </a:p>
          <a:p>
            <a:pPr marL="285750" indent="-285750" eaLnBrk="1" hangingPunct="1">
              <a:spcBef>
                <a:spcPct val="50000"/>
              </a:spcBef>
              <a:buFont typeface="Arial" panose="020B0604020202020204" pitchFamily="34" charset="0"/>
              <a:buChar char="•"/>
            </a:pPr>
            <a:r>
              <a:rPr lang="en-GB" sz="1800" dirty="0">
                <a:latin typeface="Century Gothic"/>
                <a:ea typeface="ＭＳ Ｐゴシック"/>
                <a:cs typeface="Verdana" charset="0"/>
              </a:rPr>
              <a:t>First day in September</a:t>
            </a:r>
          </a:p>
          <a:p>
            <a:pPr marL="285750" indent="-285750" eaLnBrk="1" hangingPunct="1">
              <a:spcBef>
                <a:spcPct val="50000"/>
              </a:spcBef>
              <a:buFont typeface="Arial" panose="020B0604020202020204" pitchFamily="34" charset="0"/>
              <a:buChar char="•"/>
            </a:pPr>
            <a:r>
              <a:rPr lang="en-GB" sz="1800" dirty="0">
                <a:latin typeface="Century Gothic"/>
                <a:ea typeface="ＭＳ Ｐゴシック"/>
                <a:cs typeface="Verdana" charset="0"/>
              </a:rPr>
              <a:t>Summer School</a:t>
            </a:r>
          </a:p>
          <a:p>
            <a:pPr marL="285750" indent="-285750" eaLnBrk="1" hangingPunct="1">
              <a:spcBef>
                <a:spcPct val="50000"/>
              </a:spcBef>
              <a:buFont typeface="Arial" panose="020B0604020202020204" pitchFamily="34" charset="0"/>
              <a:buChar char="•"/>
            </a:pPr>
            <a:r>
              <a:rPr lang="en-GB" sz="1800" dirty="0">
                <a:latin typeface="Century Gothic"/>
                <a:ea typeface="ＭＳ Ｐゴシック"/>
                <a:cs typeface="Verdana" charset="0"/>
              </a:rPr>
              <a:t>Enhanced Transition Days</a:t>
            </a:r>
            <a:endParaRPr lang="en-GB" sz="1800">
              <a:latin typeface="Century Gothic" panose="020B0502020202020204" pitchFamily="34" charset="0"/>
              <a:cs typeface="Verdana" charset="0"/>
            </a:endParaRPr>
          </a:p>
          <a:p>
            <a:pPr marL="285750" indent="-285750" eaLnBrk="1" hangingPunct="1">
              <a:spcBef>
                <a:spcPct val="50000"/>
              </a:spcBef>
              <a:buFont typeface="Arial" panose="020B0604020202020204" pitchFamily="34" charset="0"/>
              <a:buChar char="•"/>
            </a:pPr>
            <a:r>
              <a:rPr lang="en-GB" sz="1800" dirty="0">
                <a:latin typeface="Century Gothic"/>
                <a:ea typeface="ＭＳ Ｐゴシック"/>
                <a:cs typeface="Verdana" charset="0"/>
              </a:rPr>
              <a:t>Year 10 ANGELS &amp; Prefects</a:t>
            </a:r>
          </a:p>
          <a:p>
            <a:pPr marL="285750" indent="-285750" eaLnBrk="1" hangingPunct="1">
              <a:spcBef>
                <a:spcPct val="50000"/>
              </a:spcBef>
              <a:buFont typeface="Arial" panose="020B0604020202020204" pitchFamily="34" charset="0"/>
              <a:buChar char="•"/>
            </a:pPr>
            <a:r>
              <a:rPr lang="en-GB" sz="1800" dirty="0">
                <a:latin typeface="Century Gothic"/>
                <a:ea typeface="ＭＳ Ｐゴシック"/>
                <a:cs typeface="Verdana" charset="0"/>
              </a:rPr>
              <a:t>School Website</a:t>
            </a:r>
          </a:p>
        </p:txBody>
      </p:sp>
      <p:sp>
        <p:nvSpPr>
          <p:cNvPr id="8" name="Text Box 12">
            <a:extLst>
              <a:ext uri="{FF2B5EF4-FFF2-40B4-BE49-F238E27FC236}">
                <a16:creationId xmlns:a16="http://schemas.microsoft.com/office/drawing/2014/main" id="{93C890A4-F610-8FD9-ED43-2BED0993A086}"/>
              </a:ext>
            </a:extLst>
          </p:cNvPr>
          <p:cNvSpPr txBox="1">
            <a:spLocks noChangeArrowheads="1"/>
          </p:cNvSpPr>
          <p:nvPr/>
        </p:nvSpPr>
        <p:spPr bwMode="auto">
          <a:xfrm>
            <a:off x="5534282" y="1505164"/>
            <a:ext cx="3266026" cy="36933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85750" indent="-285750" eaLnBrk="1" hangingPunct="1">
              <a:spcBef>
                <a:spcPct val="50000"/>
              </a:spcBef>
              <a:buFont typeface="Arial" panose="020B0604020202020204" pitchFamily="34" charset="0"/>
              <a:buChar char="•"/>
            </a:pPr>
            <a:r>
              <a:rPr lang="en-GB" sz="1800">
                <a:latin typeface="Century Gothic"/>
                <a:ea typeface="ＭＳ Ｐゴシック"/>
                <a:cs typeface="Verdana" charset="0"/>
              </a:rPr>
              <a:t>Form Tutor</a:t>
            </a:r>
          </a:p>
          <a:p>
            <a:pPr marL="285750" indent="-285750" eaLnBrk="1" hangingPunct="1">
              <a:spcBef>
                <a:spcPct val="50000"/>
              </a:spcBef>
              <a:buFont typeface="Arial" panose="020B0604020202020204" pitchFamily="34" charset="0"/>
              <a:buChar char="•"/>
            </a:pPr>
            <a:r>
              <a:rPr lang="en-GB" sz="1800">
                <a:latin typeface="Century Gothic"/>
                <a:ea typeface="ＭＳ Ｐゴシック"/>
                <a:cs typeface="Verdana" charset="0"/>
              </a:rPr>
              <a:t>Head of Year</a:t>
            </a:r>
          </a:p>
          <a:p>
            <a:pPr marL="285750" indent="-285750" eaLnBrk="1" hangingPunct="1">
              <a:spcBef>
                <a:spcPct val="50000"/>
              </a:spcBef>
              <a:buFont typeface="Arial" panose="020B0604020202020204" pitchFamily="34" charset="0"/>
              <a:buChar char="•"/>
            </a:pPr>
            <a:r>
              <a:rPr lang="en-GB" sz="1800">
                <a:latin typeface="Century Gothic"/>
                <a:ea typeface="ＭＳ Ｐゴシック"/>
                <a:cs typeface="Verdana" charset="0"/>
              </a:rPr>
              <a:t>Inclusive Support &amp; Pastoral Team</a:t>
            </a:r>
          </a:p>
          <a:p>
            <a:pPr marL="285750" indent="-285750" eaLnBrk="1" hangingPunct="1">
              <a:spcBef>
                <a:spcPct val="50000"/>
              </a:spcBef>
              <a:buFont typeface="Arial" panose="020B0604020202020204" pitchFamily="34" charset="0"/>
              <a:buChar char="•"/>
            </a:pPr>
            <a:r>
              <a:rPr lang="en-GB" sz="1800">
                <a:latin typeface="Century Gothic"/>
                <a:ea typeface="ＭＳ Ｐゴシック"/>
                <a:cs typeface="Verdana" charset="0"/>
              </a:rPr>
              <a:t>Teaching &amp; Support Staff</a:t>
            </a:r>
          </a:p>
          <a:p>
            <a:pPr marL="285750" indent="-285750" eaLnBrk="1" hangingPunct="1">
              <a:spcBef>
                <a:spcPct val="50000"/>
              </a:spcBef>
              <a:buFont typeface="Arial" panose="020B0604020202020204" pitchFamily="34" charset="0"/>
              <a:buChar char="•"/>
            </a:pPr>
            <a:r>
              <a:rPr lang="en-GB" sz="1800">
                <a:latin typeface="Century Gothic"/>
                <a:ea typeface="ＭＳ Ｐゴシック"/>
                <a:cs typeface="Verdana" charset="0"/>
              </a:rPr>
              <a:t>Young Carers Coordinator</a:t>
            </a:r>
          </a:p>
          <a:p>
            <a:pPr marL="285750" indent="-285750" eaLnBrk="1" hangingPunct="1">
              <a:spcBef>
                <a:spcPct val="50000"/>
              </a:spcBef>
              <a:buFont typeface="Arial" panose="020B0604020202020204" pitchFamily="34" charset="0"/>
              <a:buChar char="•"/>
            </a:pPr>
            <a:r>
              <a:rPr lang="en-GB" sz="1800">
                <a:latin typeface="Century Gothic"/>
                <a:ea typeface="ＭＳ Ｐゴシック"/>
                <a:cs typeface="Verdana" charset="0"/>
              </a:rPr>
              <a:t>Year 10 ANGELS &amp; Prefects</a:t>
            </a:r>
          </a:p>
          <a:p>
            <a:pPr marL="285750" indent="-285750">
              <a:spcBef>
                <a:spcPct val="50000"/>
              </a:spcBef>
              <a:buFont typeface="Arial" panose="020B0604020202020204" pitchFamily="34" charset="0"/>
              <a:buChar char="•"/>
            </a:pPr>
            <a:r>
              <a:rPr lang="en-GB" sz="1800">
                <a:latin typeface="Century Gothic"/>
                <a:ea typeface="ＭＳ Ｐゴシック"/>
                <a:cs typeface="Verdana" charset="0"/>
              </a:rPr>
              <a:t>RP Reps</a:t>
            </a:r>
            <a:endParaRPr lang="en-GB" sz="1800">
              <a:latin typeface="Century Gothic" panose="020B0502020202020204" pitchFamily="34" charset="0"/>
              <a:cs typeface="Verdana" charset="0"/>
            </a:endParaRPr>
          </a:p>
        </p:txBody>
      </p:sp>
      <p:sp>
        <p:nvSpPr>
          <p:cNvPr id="9" name="Text Box 9">
            <a:extLst>
              <a:ext uri="{FF2B5EF4-FFF2-40B4-BE49-F238E27FC236}">
                <a16:creationId xmlns:a16="http://schemas.microsoft.com/office/drawing/2014/main" id="{FDF4AA6D-E551-0F06-F23F-CA005F13E6E2}"/>
              </a:ext>
            </a:extLst>
          </p:cNvPr>
          <p:cNvSpPr txBox="1">
            <a:spLocks noChangeArrowheads="1"/>
          </p:cNvSpPr>
          <p:nvPr/>
        </p:nvSpPr>
        <p:spPr bwMode="auto">
          <a:xfrm>
            <a:off x="-411142" y="5179940"/>
            <a:ext cx="4294704"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ts val="0"/>
              </a:spcBef>
            </a:pPr>
            <a:r>
              <a:rPr lang="en-GB" sz="1800" b="1">
                <a:latin typeface="Century Gothic"/>
                <a:ea typeface="ＭＳ Ｐゴシック"/>
                <a:cs typeface="Verdana" charset="0"/>
              </a:rPr>
              <a:t>Ms Hinde - Deputy Head</a:t>
            </a:r>
          </a:p>
          <a:p>
            <a:pPr algn="ctr" eaLnBrk="1" hangingPunct="1">
              <a:spcBef>
                <a:spcPts val="0"/>
              </a:spcBef>
            </a:pPr>
            <a:r>
              <a:rPr lang="en-GB" sz="1800" b="1">
                <a:latin typeface="Century Gothic"/>
                <a:ea typeface="ＭＳ Ｐゴシック"/>
                <a:cs typeface="Verdana" charset="0"/>
              </a:rPr>
              <a:t> &amp; </a:t>
            </a:r>
          </a:p>
          <a:p>
            <a:pPr algn="ctr" eaLnBrk="1" hangingPunct="1">
              <a:spcBef>
                <a:spcPts val="0"/>
              </a:spcBef>
            </a:pPr>
            <a:r>
              <a:rPr lang="en-GB" sz="1800" b="1">
                <a:latin typeface="Century Gothic"/>
                <a:ea typeface="ＭＳ Ｐゴシック"/>
                <a:cs typeface="Verdana" charset="0"/>
              </a:rPr>
              <a:t>Senior Leaders</a:t>
            </a:r>
          </a:p>
        </p:txBody>
      </p:sp>
      <p:sp>
        <p:nvSpPr>
          <p:cNvPr id="13" name="Text Box 10">
            <a:extLst>
              <a:ext uri="{FF2B5EF4-FFF2-40B4-BE49-F238E27FC236}">
                <a16:creationId xmlns:a16="http://schemas.microsoft.com/office/drawing/2014/main" id="{C0C38A94-F9C6-9603-989B-10DB5DE978F5}"/>
              </a:ext>
            </a:extLst>
          </p:cNvPr>
          <p:cNvSpPr txBox="1">
            <a:spLocks noChangeArrowheads="1"/>
          </p:cNvSpPr>
          <p:nvPr/>
        </p:nvSpPr>
        <p:spPr bwMode="auto">
          <a:xfrm>
            <a:off x="5435857" y="5224888"/>
            <a:ext cx="3549650" cy="7848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800" b="1">
                <a:latin typeface="Century Gothic"/>
                <a:ea typeface="ＭＳ Ｐゴシック"/>
                <a:cs typeface="Verdana" charset="0"/>
              </a:rPr>
              <a:t>Mrs Collins-Murphy</a:t>
            </a:r>
          </a:p>
          <a:p>
            <a:pPr algn="ctr" eaLnBrk="1" hangingPunct="1">
              <a:spcBef>
                <a:spcPct val="50000"/>
              </a:spcBef>
            </a:pPr>
            <a:r>
              <a:rPr lang="en-GB" sz="1800" b="1">
                <a:latin typeface="Century Gothic"/>
                <a:ea typeface="ＭＳ Ｐゴシック"/>
                <a:cs typeface="Verdana" charset="0"/>
              </a:rPr>
              <a:t>Head of Year 7</a:t>
            </a:r>
          </a:p>
        </p:txBody>
      </p:sp>
      <p:sp>
        <p:nvSpPr>
          <p:cNvPr id="14" name="Line 14">
            <a:extLst>
              <a:ext uri="{FF2B5EF4-FFF2-40B4-BE49-F238E27FC236}">
                <a16:creationId xmlns:a16="http://schemas.microsoft.com/office/drawing/2014/main" id="{4E124096-04FC-1DEE-ED84-CB1E3BC6491D}"/>
              </a:ext>
            </a:extLst>
          </p:cNvPr>
          <p:cNvSpPr>
            <a:spLocks noChangeShapeType="1"/>
          </p:cNvSpPr>
          <p:nvPr/>
        </p:nvSpPr>
        <p:spPr bwMode="auto">
          <a:xfrm flipH="1">
            <a:off x="3189348" y="5468741"/>
            <a:ext cx="546100" cy="0"/>
          </a:xfrm>
          <a:prstGeom prst="line">
            <a:avLst/>
          </a:prstGeom>
          <a:noFill/>
          <a:ln w="12700">
            <a:solidFill>
              <a:srgbClr val="4472C4"/>
            </a:solidFill>
            <a:round/>
            <a:headEnd type="triangle" w="med" len="med"/>
            <a:tailEnd type="triangle" w="med" len="med"/>
          </a:ln>
          <a:effectLst/>
        </p:spPr>
        <p:txBody>
          <a:bodyPr/>
          <a:lstStyle/>
          <a:p>
            <a:pPr>
              <a:defRPr/>
            </a:pPr>
            <a:endParaRPr lang="en-US">
              <a:cs typeface="+mn-cs"/>
            </a:endParaRPr>
          </a:p>
        </p:txBody>
      </p:sp>
      <p:sp>
        <p:nvSpPr>
          <p:cNvPr id="15" name="Line 15">
            <a:extLst>
              <a:ext uri="{FF2B5EF4-FFF2-40B4-BE49-F238E27FC236}">
                <a16:creationId xmlns:a16="http://schemas.microsoft.com/office/drawing/2014/main" id="{1EE8766F-D1D8-3817-FBBB-402B52A317A9}"/>
              </a:ext>
            </a:extLst>
          </p:cNvPr>
          <p:cNvSpPr>
            <a:spLocks noChangeShapeType="1"/>
          </p:cNvSpPr>
          <p:nvPr/>
        </p:nvSpPr>
        <p:spPr bwMode="auto">
          <a:xfrm flipH="1">
            <a:off x="5260439" y="5468741"/>
            <a:ext cx="547687" cy="0"/>
          </a:xfrm>
          <a:prstGeom prst="line">
            <a:avLst/>
          </a:prstGeom>
          <a:noFill/>
          <a:ln w="12700">
            <a:solidFill>
              <a:schemeClr val="tx1"/>
            </a:solidFill>
            <a:round/>
            <a:headEnd type="triangle" w="med" len="med"/>
            <a:tailEnd type="triangle" w="med" len="med"/>
          </a:ln>
          <a:effectLst/>
        </p:spPr>
        <p:txBody>
          <a:bodyPr/>
          <a:lstStyle/>
          <a:p>
            <a:pPr>
              <a:defRPr/>
            </a:pPr>
            <a:endParaRPr lang="en-US">
              <a:cs typeface="+mn-cs"/>
            </a:endParaRPr>
          </a:p>
        </p:txBody>
      </p:sp>
      <p:grpSp>
        <p:nvGrpSpPr>
          <p:cNvPr id="10" name="Group 9">
            <a:extLst>
              <a:ext uri="{FF2B5EF4-FFF2-40B4-BE49-F238E27FC236}">
                <a16:creationId xmlns:a16="http://schemas.microsoft.com/office/drawing/2014/main" id="{5FC42976-079D-CD4B-E893-B2D5EE928C66}"/>
              </a:ext>
            </a:extLst>
          </p:cNvPr>
          <p:cNvGrpSpPr/>
          <p:nvPr/>
        </p:nvGrpSpPr>
        <p:grpSpPr>
          <a:xfrm>
            <a:off x="5580" y="5967297"/>
            <a:ext cx="9138419" cy="891194"/>
            <a:chOff x="149355" y="4960882"/>
            <a:chExt cx="8994418" cy="891194"/>
          </a:xfrm>
        </p:grpSpPr>
        <p:grpSp>
          <p:nvGrpSpPr>
            <p:cNvPr id="11" name="Group 10">
              <a:extLst>
                <a:ext uri="{FF2B5EF4-FFF2-40B4-BE49-F238E27FC236}">
                  <a16:creationId xmlns:a16="http://schemas.microsoft.com/office/drawing/2014/main" id="{42350287-D4D4-E022-CBF2-3204A3777611}"/>
                </a:ext>
              </a:extLst>
            </p:cNvPr>
            <p:cNvGrpSpPr/>
            <p:nvPr/>
          </p:nvGrpSpPr>
          <p:grpSpPr>
            <a:xfrm>
              <a:off x="149355" y="4960882"/>
              <a:ext cx="8994418" cy="891194"/>
              <a:chOff x="199139" y="5471506"/>
              <a:chExt cx="11992557" cy="1188259"/>
            </a:xfrm>
          </p:grpSpPr>
          <p:sp>
            <p:nvSpPr>
              <p:cNvPr id="16" name="Oval 15">
                <a:extLst>
                  <a:ext uri="{FF2B5EF4-FFF2-40B4-BE49-F238E27FC236}">
                    <a16:creationId xmlns:a16="http://schemas.microsoft.com/office/drawing/2014/main" id="{1048A084-31D6-CE05-F9AC-4576F68FC7A2}"/>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7" name="Picture 16">
                <a:extLst>
                  <a:ext uri="{FF2B5EF4-FFF2-40B4-BE49-F238E27FC236}">
                    <a16:creationId xmlns:a16="http://schemas.microsoft.com/office/drawing/2014/main" id="{9EE17F26-1A86-88AF-5496-487F34433C53}"/>
                  </a:ext>
                </a:extLst>
              </p:cNvPr>
              <p:cNvPicPr>
                <a:picLocks noChangeAspect="1"/>
              </p:cNvPicPr>
              <p:nvPr/>
            </p:nvPicPr>
            <p:blipFill>
              <a:blip r:embed="rId4">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8" name="Process 10">
                <a:extLst>
                  <a:ext uri="{FF2B5EF4-FFF2-40B4-BE49-F238E27FC236}">
                    <a16:creationId xmlns:a16="http://schemas.microsoft.com/office/drawing/2014/main" id="{8ACCEDC2-8CC9-CDC2-54ED-CD33224E3DF4}"/>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12" name="TextBox 11">
              <a:extLst>
                <a:ext uri="{FF2B5EF4-FFF2-40B4-BE49-F238E27FC236}">
                  <a16:creationId xmlns:a16="http://schemas.microsoft.com/office/drawing/2014/main" id="{7ABB47EC-216F-4EEC-FCE4-F1ACFA18ED4D}"/>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Tree>
    <p:extLst>
      <p:ext uri="{BB962C8B-B14F-4D97-AF65-F5344CB8AC3E}">
        <p14:creationId xmlns:p14="http://schemas.microsoft.com/office/powerpoint/2010/main" val="3628222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AB46EC-DE2B-ED5A-B6E7-86E95F678171}"/>
              </a:ext>
            </a:extLst>
          </p:cNvPr>
          <p:cNvSpPr txBox="1"/>
          <p:nvPr/>
        </p:nvSpPr>
        <p:spPr>
          <a:xfrm>
            <a:off x="178352" y="-3903"/>
            <a:ext cx="8064896" cy="553998"/>
          </a:xfrm>
          <a:prstGeom prst="rect">
            <a:avLst/>
          </a:prstGeom>
          <a:noFill/>
        </p:spPr>
        <p:txBody>
          <a:bodyPr wrap="square" lIns="91440" tIns="45720" rIns="91440" bIns="45720" rtlCol="0" anchor="t">
            <a:spAutoFit/>
          </a:bodyPr>
          <a:lstStyle/>
          <a:p>
            <a:r>
              <a:rPr lang="en-GB" sz="3000" b="1">
                <a:solidFill>
                  <a:schemeClr val="accent6">
                    <a:lumMod val="76000"/>
                  </a:schemeClr>
                </a:solidFill>
                <a:latin typeface="Century Gothic"/>
              </a:rPr>
              <a:t>Achieving</a:t>
            </a:r>
            <a:r>
              <a:rPr lang="en-GB" sz="3000" b="1">
                <a:solidFill>
                  <a:srgbClr val="00B050"/>
                </a:solidFill>
                <a:latin typeface="Century Gothic"/>
              </a:rPr>
              <a:t> </a:t>
            </a:r>
            <a:r>
              <a:rPr lang="en-GB" sz="3000" b="1">
                <a:latin typeface="Century Gothic"/>
              </a:rPr>
              <a:t>Success</a:t>
            </a:r>
          </a:p>
        </p:txBody>
      </p:sp>
      <p:sp>
        <p:nvSpPr>
          <p:cNvPr id="3" name="AutoShape 2">
            <a:extLst>
              <a:ext uri="{FF2B5EF4-FFF2-40B4-BE49-F238E27FC236}">
                <a16:creationId xmlns:a16="http://schemas.microsoft.com/office/drawing/2014/main" id="{0D54420F-8438-6BA0-611F-58FC62CC721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a:extLst>
              <a:ext uri="{FF2B5EF4-FFF2-40B4-BE49-F238E27FC236}">
                <a16:creationId xmlns:a16="http://schemas.microsoft.com/office/drawing/2014/main" id="{4C3404ED-6635-519F-1713-AE385AD913FF}"/>
              </a:ext>
            </a:extLst>
          </p:cNvPr>
          <p:cNvSpPr>
            <a:spLocks noChangeAspect="1" noChangeArrowheads="1"/>
          </p:cNvSpPr>
          <p:nvPr/>
        </p:nvSpPr>
        <p:spPr bwMode="auto">
          <a:xfrm>
            <a:off x="3519577" y="1994063"/>
            <a:ext cx="169730" cy="1697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TextBox 7">
            <a:extLst>
              <a:ext uri="{FF2B5EF4-FFF2-40B4-BE49-F238E27FC236}">
                <a16:creationId xmlns:a16="http://schemas.microsoft.com/office/drawing/2014/main" id="{8EEA2674-48C3-D7D7-0627-67BCCE5C77F3}"/>
              </a:ext>
            </a:extLst>
          </p:cNvPr>
          <p:cNvSpPr txBox="1"/>
          <p:nvPr/>
        </p:nvSpPr>
        <p:spPr>
          <a:xfrm>
            <a:off x="6110327" y="933986"/>
            <a:ext cx="3038444" cy="5122008"/>
          </a:xfrm>
          <a:prstGeom prst="rect">
            <a:avLst/>
          </a:prstGeom>
          <a:noFill/>
        </p:spPr>
        <p:txBody>
          <a:bodyPr wrap="square" lIns="91440" tIns="45720" rIns="91440" bIns="45720" rtlCol="0" anchor="t">
            <a:spAutoFit/>
          </a:bodyPr>
          <a:lstStyle/>
          <a:p>
            <a:r>
              <a:rPr lang="en-GB" sz="3000" b="1"/>
              <a:t>Greenbank Outcomes 2026</a:t>
            </a:r>
            <a:endParaRPr lang="en-GB" sz="3000" b="1">
              <a:ea typeface="Calibri"/>
              <a:cs typeface="Calibri"/>
            </a:endParaRPr>
          </a:p>
          <a:p>
            <a:endParaRPr lang="en-GB" sz="2800" b="1">
              <a:ea typeface="Calibri"/>
              <a:cs typeface="Calibri"/>
            </a:endParaRPr>
          </a:p>
          <a:p>
            <a:r>
              <a:rPr lang="en-GB" sz="2800" b="1"/>
              <a:t>Grade 4+ 76% </a:t>
            </a:r>
            <a:r>
              <a:rPr lang="en-GB" sz="2800" i="1"/>
              <a:t>(NW 63.9%</a:t>
            </a:r>
            <a:endParaRPr lang="en-GB" sz="2800" i="1">
              <a:ea typeface="Calibri"/>
              <a:cs typeface="Calibri"/>
            </a:endParaRPr>
          </a:p>
          <a:p>
            <a:r>
              <a:rPr lang="en-GB" sz="2800" i="1"/>
              <a:t>Nat 67.3%</a:t>
            </a:r>
          </a:p>
          <a:p>
            <a:r>
              <a:rPr lang="en-GB" sz="2800" i="1"/>
              <a:t>London 71.6%)</a:t>
            </a:r>
            <a:endParaRPr lang="en-GB" sz="2800" i="1">
              <a:ea typeface="Calibri"/>
              <a:cs typeface="Calibri"/>
            </a:endParaRPr>
          </a:p>
          <a:p>
            <a:endParaRPr lang="en-GB" sz="2800" b="1">
              <a:ea typeface="Calibri"/>
              <a:cs typeface="Calibri"/>
            </a:endParaRPr>
          </a:p>
          <a:p>
            <a:r>
              <a:rPr lang="en-GB" sz="2800" b="1">
                <a:ea typeface="Calibri"/>
                <a:cs typeface="Calibri"/>
              </a:rPr>
              <a:t>Grade 7+ 24% </a:t>
            </a:r>
            <a:r>
              <a:rPr lang="en-GB" sz="2800" i="1">
                <a:ea typeface="Calibri"/>
                <a:cs typeface="Calibri"/>
              </a:rPr>
              <a:t>(NW 18.9%</a:t>
            </a:r>
          </a:p>
          <a:p>
            <a:r>
              <a:rPr lang="en-GB" sz="2800" i="1">
                <a:ea typeface="Calibri"/>
                <a:cs typeface="Calibri"/>
              </a:rPr>
              <a:t>Nat 21.8%)</a:t>
            </a:r>
            <a:endParaRPr lang="en-GB">
              <a:ea typeface="Calibri"/>
              <a:cs typeface="Calibri"/>
            </a:endParaRPr>
          </a:p>
          <a:p>
            <a:endParaRPr lang="en-GB" b="1">
              <a:ea typeface="Calibri"/>
              <a:cs typeface="Calibri"/>
            </a:endParaRPr>
          </a:p>
        </p:txBody>
      </p:sp>
      <p:pic>
        <p:nvPicPr>
          <p:cNvPr id="4" name="Picture 3">
            <a:extLst>
              <a:ext uri="{FF2B5EF4-FFF2-40B4-BE49-F238E27FC236}">
                <a16:creationId xmlns:a16="http://schemas.microsoft.com/office/drawing/2014/main" id="{1F21888C-189D-C899-EAB0-D3AD0CB4D607}"/>
              </a:ext>
            </a:extLst>
          </p:cNvPr>
          <p:cNvPicPr>
            <a:picLocks noChangeAspect="1"/>
          </p:cNvPicPr>
          <p:nvPr/>
        </p:nvPicPr>
        <p:blipFill>
          <a:blip r:embed="rId3"/>
          <a:stretch>
            <a:fillRect/>
          </a:stretch>
        </p:blipFill>
        <p:spPr>
          <a:xfrm>
            <a:off x="356781" y="830196"/>
            <a:ext cx="5648325" cy="4886325"/>
          </a:xfrm>
          <a:prstGeom prst="rect">
            <a:avLst/>
          </a:prstGeom>
        </p:spPr>
      </p:pic>
      <p:sp>
        <p:nvSpPr>
          <p:cNvPr id="6" name="TextBox 5">
            <a:extLst>
              <a:ext uri="{FF2B5EF4-FFF2-40B4-BE49-F238E27FC236}">
                <a16:creationId xmlns:a16="http://schemas.microsoft.com/office/drawing/2014/main" id="{D0CDBE3C-C4F0-2A1A-A612-8D5ED470592A}"/>
              </a:ext>
            </a:extLst>
          </p:cNvPr>
          <p:cNvSpPr txBox="1"/>
          <p:nvPr/>
        </p:nvSpPr>
        <p:spPr>
          <a:xfrm>
            <a:off x="2436103" y="5720359"/>
            <a:ext cx="355942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ea typeface="Calibri"/>
                <a:cs typeface="Calibri"/>
              </a:rPr>
              <a:t>Source: </a:t>
            </a:r>
            <a:r>
              <a:rPr lang="en-US" sz="1600" i="1" err="1">
                <a:ea typeface="Calibri"/>
                <a:cs typeface="Calibri"/>
              </a:rPr>
              <a:t>Ofqual</a:t>
            </a:r>
            <a:r>
              <a:rPr lang="en-US" sz="1600" i="1">
                <a:ea typeface="Calibri"/>
                <a:cs typeface="Calibri"/>
              </a:rPr>
              <a:t> Analytics – Summer 2026</a:t>
            </a:r>
          </a:p>
        </p:txBody>
      </p:sp>
    </p:spTree>
    <p:extLst>
      <p:ext uri="{BB962C8B-B14F-4D97-AF65-F5344CB8AC3E}">
        <p14:creationId xmlns:p14="http://schemas.microsoft.com/office/powerpoint/2010/main" val="1833928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E1666D-6509-B87D-C495-9BC2EC7F2724}"/>
              </a:ext>
            </a:extLst>
          </p:cNvPr>
          <p:cNvSpPr txBox="1"/>
          <p:nvPr/>
        </p:nvSpPr>
        <p:spPr>
          <a:xfrm>
            <a:off x="272824" y="170268"/>
            <a:ext cx="8064896" cy="584775"/>
          </a:xfrm>
          <a:prstGeom prst="rect">
            <a:avLst/>
          </a:prstGeom>
          <a:noFill/>
        </p:spPr>
        <p:txBody>
          <a:bodyPr wrap="square" lIns="91440" tIns="45720" rIns="91440" bIns="45720" rtlCol="0" anchor="t">
            <a:spAutoFit/>
          </a:bodyPr>
          <a:lstStyle/>
          <a:p>
            <a:r>
              <a:rPr lang="en-GB" sz="3200" b="1">
                <a:solidFill>
                  <a:schemeClr val="accent6">
                    <a:lumMod val="76000"/>
                  </a:schemeClr>
                </a:solidFill>
                <a:latin typeface="Century Gothic"/>
              </a:rPr>
              <a:t>Achieving</a:t>
            </a:r>
            <a:r>
              <a:rPr lang="en-GB" sz="3200" b="1">
                <a:solidFill>
                  <a:srgbClr val="00B050"/>
                </a:solidFill>
                <a:latin typeface="Century Gothic"/>
              </a:rPr>
              <a:t> </a:t>
            </a:r>
            <a:r>
              <a:rPr lang="en-GB" sz="3200" b="1">
                <a:latin typeface="Century Gothic"/>
              </a:rPr>
              <a:t>Success</a:t>
            </a:r>
          </a:p>
        </p:txBody>
      </p:sp>
      <p:grpSp>
        <p:nvGrpSpPr>
          <p:cNvPr id="3" name="Group 2">
            <a:extLst>
              <a:ext uri="{FF2B5EF4-FFF2-40B4-BE49-F238E27FC236}">
                <a16:creationId xmlns:a16="http://schemas.microsoft.com/office/drawing/2014/main" id="{C74ABA60-CA21-971B-BF48-C2E3DA3E8D69}"/>
              </a:ext>
            </a:extLst>
          </p:cNvPr>
          <p:cNvGrpSpPr/>
          <p:nvPr/>
        </p:nvGrpSpPr>
        <p:grpSpPr>
          <a:xfrm>
            <a:off x="5580" y="5967297"/>
            <a:ext cx="9138419" cy="891194"/>
            <a:chOff x="149355" y="4960882"/>
            <a:chExt cx="8994418" cy="891194"/>
          </a:xfrm>
        </p:grpSpPr>
        <p:grpSp>
          <p:nvGrpSpPr>
            <p:cNvPr id="4" name="Group 3">
              <a:extLst>
                <a:ext uri="{FF2B5EF4-FFF2-40B4-BE49-F238E27FC236}">
                  <a16:creationId xmlns:a16="http://schemas.microsoft.com/office/drawing/2014/main" id="{5667FB45-68F0-BF31-590C-7D38E19C66B5}"/>
                </a:ext>
              </a:extLst>
            </p:cNvPr>
            <p:cNvGrpSpPr/>
            <p:nvPr/>
          </p:nvGrpSpPr>
          <p:grpSpPr>
            <a:xfrm>
              <a:off x="149355" y="4960882"/>
              <a:ext cx="8994418" cy="891194"/>
              <a:chOff x="199139" y="5471506"/>
              <a:chExt cx="11992557" cy="1188259"/>
            </a:xfrm>
          </p:grpSpPr>
          <p:sp>
            <p:nvSpPr>
              <p:cNvPr id="6" name="Oval 5">
                <a:extLst>
                  <a:ext uri="{FF2B5EF4-FFF2-40B4-BE49-F238E27FC236}">
                    <a16:creationId xmlns:a16="http://schemas.microsoft.com/office/drawing/2014/main" id="{EB217690-E3CC-3C49-2FBC-C14AB8EE669D}"/>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3820B150-49D4-03CA-7109-84255C933240}"/>
                  </a:ext>
                </a:extLst>
              </p:cNvPr>
              <p:cNvPicPr>
                <a:picLocks noChangeAspect="1"/>
              </p:cNvPicPr>
              <p:nvPr/>
            </p:nvPicPr>
            <p:blipFill>
              <a:blip r:embed="rId3">
                <a:duotone>
                  <a:schemeClr val="accent6">
                    <a:shade val="45000"/>
                    <a:satMod val="135000"/>
                  </a:schemeClr>
                  <a:prstClr val="white"/>
                </a:duotone>
              </a:blip>
              <a:stretch>
                <a:fillRect/>
              </a:stretch>
            </p:blipFill>
            <p:spPr>
              <a:xfrm>
                <a:off x="498696" y="5634978"/>
                <a:ext cx="614008" cy="883251"/>
              </a:xfrm>
              <a:prstGeom prst="rect">
                <a:avLst/>
              </a:prstGeom>
            </p:spPr>
          </p:pic>
          <p:sp>
            <p:nvSpPr>
              <p:cNvPr id="8" name="Process 10">
                <a:extLst>
                  <a:ext uri="{FF2B5EF4-FFF2-40B4-BE49-F238E27FC236}">
                    <a16:creationId xmlns:a16="http://schemas.microsoft.com/office/drawing/2014/main" id="{D948E78A-4E92-DE1D-D81F-7CC193DF6C98}"/>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5" name="TextBox 4">
              <a:extLst>
                <a:ext uri="{FF2B5EF4-FFF2-40B4-BE49-F238E27FC236}">
                  <a16:creationId xmlns:a16="http://schemas.microsoft.com/office/drawing/2014/main" id="{04D964D4-909C-BDC2-0D7C-01445071947D}"/>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pic>
        <p:nvPicPr>
          <p:cNvPr id="9" name="Picture 8">
            <a:extLst>
              <a:ext uri="{FF2B5EF4-FFF2-40B4-BE49-F238E27FC236}">
                <a16:creationId xmlns:a16="http://schemas.microsoft.com/office/drawing/2014/main" id="{7C3ED19A-890F-95DA-43B6-2DAEA5D4089A}"/>
              </a:ext>
            </a:extLst>
          </p:cNvPr>
          <p:cNvPicPr>
            <a:picLocks noChangeAspect="1"/>
          </p:cNvPicPr>
          <p:nvPr/>
        </p:nvPicPr>
        <p:blipFill>
          <a:blip r:embed="rId4"/>
          <a:srcRect/>
          <a:stretch>
            <a:fillRect/>
          </a:stretch>
        </p:blipFill>
        <p:spPr>
          <a:xfrm>
            <a:off x="439208" y="926042"/>
            <a:ext cx="1962150" cy="2657475"/>
          </a:xfrm>
          <a:prstGeom prst="rect">
            <a:avLst/>
          </a:prstGeom>
        </p:spPr>
      </p:pic>
      <p:pic>
        <p:nvPicPr>
          <p:cNvPr id="10" name="Picture 9">
            <a:extLst>
              <a:ext uri="{FF2B5EF4-FFF2-40B4-BE49-F238E27FC236}">
                <a16:creationId xmlns:a16="http://schemas.microsoft.com/office/drawing/2014/main" id="{C013A01D-7717-26EF-5C10-6574D3AB5B6F}"/>
              </a:ext>
            </a:extLst>
          </p:cNvPr>
          <p:cNvPicPr>
            <a:picLocks noChangeAspect="1"/>
          </p:cNvPicPr>
          <p:nvPr/>
        </p:nvPicPr>
        <p:blipFill>
          <a:blip r:embed="rId5"/>
          <a:srcRect t="16783" r="268" b="8042"/>
          <a:stretch>
            <a:fillRect/>
          </a:stretch>
        </p:blipFill>
        <p:spPr>
          <a:xfrm>
            <a:off x="1725083" y="3856655"/>
            <a:ext cx="3647795" cy="2105159"/>
          </a:xfrm>
          <a:prstGeom prst="rect">
            <a:avLst/>
          </a:prstGeom>
        </p:spPr>
      </p:pic>
      <p:pic>
        <p:nvPicPr>
          <p:cNvPr id="11" name="Picture 10">
            <a:extLst>
              <a:ext uri="{FF2B5EF4-FFF2-40B4-BE49-F238E27FC236}">
                <a16:creationId xmlns:a16="http://schemas.microsoft.com/office/drawing/2014/main" id="{4AB9E0C3-B185-AF73-506D-AD68B7B06E94}"/>
              </a:ext>
            </a:extLst>
          </p:cNvPr>
          <p:cNvPicPr>
            <a:picLocks noChangeAspect="1"/>
          </p:cNvPicPr>
          <p:nvPr/>
        </p:nvPicPr>
        <p:blipFill>
          <a:blip r:embed="rId6"/>
          <a:srcRect t="7742" b="10645"/>
          <a:stretch>
            <a:fillRect/>
          </a:stretch>
        </p:blipFill>
        <p:spPr>
          <a:xfrm>
            <a:off x="3339041" y="1013111"/>
            <a:ext cx="2476500" cy="2479789"/>
          </a:xfrm>
          <a:prstGeom prst="rect">
            <a:avLst/>
          </a:prstGeom>
        </p:spPr>
      </p:pic>
      <p:pic>
        <p:nvPicPr>
          <p:cNvPr id="12" name="Picture 11">
            <a:extLst>
              <a:ext uri="{FF2B5EF4-FFF2-40B4-BE49-F238E27FC236}">
                <a16:creationId xmlns:a16="http://schemas.microsoft.com/office/drawing/2014/main" id="{8F9B8150-7D09-3189-C8CF-12116702C35A}"/>
              </a:ext>
            </a:extLst>
          </p:cNvPr>
          <p:cNvPicPr>
            <a:picLocks noChangeAspect="1"/>
          </p:cNvPicPr>
          <p:nvPr/>
        </p:nvPicPr>
        <p:blipFill>
          <a:blip r:embed="rId7"/>
          <a:srcRect t="14154" r="-380" b="308"/>
          <a:stretch>
            <a:fillRect/>
          </a:stretch>
        </p:blipFill>
        <p:spPr>
          <a:xfrm>
            <a:off x="6254750" y="3235048"/>
            <a:ext cx="2581528" cy="2729426"/>
          </a:xfrm>
          <a:prstGeom prst="rect">
            <a:avLst/>
          </a:prstGeom>
        </p:spPr>
      </p:pic>
    </p:spTree>
    <p:extLst>
      <p:ext uri="{BB962C8B-B14F-4D97-AF65-F5344CB8AC3E}">
        <p14:creationId xmlns:p14="http://schemas.microsoft.com/office/powerpoint/2010/main" val="674304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CD2FBD5-7F40-4B71-969A-0769FD6EA279}"/>
              </a:ext>
            </a:extLst>
          </p:cNvPr>
          <p:cNvSpPr txBox="1"/>
          <p:nvPr/>
        </p:nvSpPr>
        <p:spPr>
          <a:xfrm>
            <a:off x="342154" y="394791"/>
            <a:ext cx="3696445" cy="584775"/>
          </a:xfrm>
          <a:prstGeom prst="rect">
            <a:avLst/>
          </a:prstGeom>
          <a:noFill/>
        </p:spPr>
        <p:txBody>
          <a:bodyPr wrap="square" rtlCol="0">
            <a:spAutoFit/>
          </a:bodyPr>
          <a:lstStyle/>
          <a:p>
            <a:r>
              <a:rPr lang="en-GB" sz="3200" b="1">
                <a:latin typeface="Century Gothic" panose="020B0502020202020204" pitchFamily="34" charset="0"/>
              </a:rPr>
              <a:t>Admissions</a:t>
            </a:r>
          </a:p>
        </p:txBody>
      </p:sp>
      <p:sp>
        <p:nvSpPr>
          <p:cNvPr id="12" name="TextBox 11">
            <a:extLst>
              <a:ext uri="{FF2B5EF4-FFF2-40B4-BE49-F238E27FC236}">
                <a16:creationId xmlns:a16="http://schemas.microsoft.com/office/drawing/2014/main" id="{3D366FAE-6061-477D-9A29-94D9CDA8660F}"/>
              </a:ext>
            </a:extLst>
          </p:cNvPr>
          <p:cNvSpPr txBox="1"/>
          <p:nvPr/>
        </p:nvSpPr>
        <p:spPr>
          <a:xfrm>
            <a:off x="490991" y="2186140"/>
            <a:ext cx="4081009" cy="3811635"/>
          </a:xfrm>
          <a:prstGeom prst="rect">
            <a:avLst/>
          </a:prstGeom>
          <a:noFill/>
        </p:spPr>
        <p:txBody>
          <a:bodyPr wrap="square" lIns="84406" tIns="42203" rIns="84406" bIns="42203" rtlCol="0" anchor="t">
            <a:spAutoFit/>
          </a:bodyPr>
          <a:lstStyle/>
          <a:p>
            <a:pPr marL="342900" indent="-342900">
              <a:buFont typeface="Arial" panose="020B0604020202020204" pitchFamily="34" charset="0"/>
              <a:buChar char="•"/>
            </a:pPr>
            <a:r>
              <a:rPr lang="en-GB" sz="2200">
                <a:latin typeface="Century Gothic" panose="020B0502020202020204" pitchFamily="34" charset="0"/>
              </a:rPr>
              <a:t>Apply through LA:  Sefton, Lancashire</a:t>
            </a:r>
          </a:p>
          <a:p>
            <a:pPr marL="342900" indent="-342900">
              <a:buFont typeface="Arial" panose="020B0604020202020204" pitchFamily="34" charset="0"/>
              <a:buChar char="•"/>
            </a:pPr>
            <a:endParaRPr lang="en-GB" sz="2200">
              <a:latin typeface="Century Gothic" panose="020B0502020202020204" pitchFamily="34" charset="0"/>
            </a:endParaRPr>
          </a:p>
          <a:p>
            <a:pPr marL="342900" indent="-342900">
              <a:buFont typeface="Arial" panose="020B0604020202020204" pitchFamily="34" charset="0"/>
              <a:buChar char="•"/>
            </a:pPr>
            <a:r>
              <a:rPr lang="en-GB" sz="2200">
                <a:latin typeface="Century Gothic" panose="020B0502020202020204" pitchFamily="34" charset="0"/>
              </a:rPr>
              <a:t>PAN 206 into Year 7</a:t>
            </a:r>
          </a:p>
          <a:p>
            <a:pPr marL="342900" indent="-342900">
              <a:buFont typeface="Arial" panose="020B0604020202020204" pitchFamily="34" charset="0"/>
              <a:buChar char="•"/>
            </a:pPr>
            <a:endParaRPr lang="en-GB" sz="2200">
              <a:latin typeface="Century Gothic" panose="020B0502020202020204" pitchFamily="34" charset="0"/>
            </a:endParaRPr>
          </a:p>
          <a:p>
            <a:pPr marL="342900" indent="-342900">
              <a:buFont typeface="Arial" panose="020B0604020202020204" pitchFamily="34" charset="0"/>
              <a:buChar char="•"/>
            </a:pPr>
            <a:r>
              <a:rPr lang="en-GB" sz="2200">
                <a:latin typeface="Century Gothic" panose="020B0502020202020204" pitchFamily="34" charset="0"/>
              </a:rPr>
              <a:t>Oversubscribed school</a:t>
            </a:r>
          </a:p>
          <a:p>
            <a:endParaRPr lang="en-GB" sz="2200">
              <a:latin typeface="Century Gothic" panose="020B0502020202020204" pitchFamily="34" charset="0"/>
              <a:cs typeface="Arial"/>
            </a:endParaRPr>
          </a:p>
          <a:p>
            <a:pPr marL="342900" indent="-342900">
              <a:buFont typeface="Arial" panose="020B0604020202020204" pitchFamily="34" charset="0"/>
              <a:buChar char="•"/>
            </a:pPr>
            <a:r>
              <a:rPr lang="en-US" sz="2200" b="1">
                <a:latin typeface="Century Gothic" panose="020B0502020202020204" pitchFamily="34" charset="0"/>
                <a:cs typeface="Verdana" charset="0"/>
              </a:rPr>
              <a:t>School Day Tour: </a:t>
            </a:r>
            <a:r>
              <a:rPr lang="en-US" sz="2200">
                <a:latin typeface="Century Gothic" panose="020B0502020202020204" pitchFamily="34" charset="0"/>
                <a:cs typeface="Verdana" charset="0"/>
              </a:rPr>
              <a:t>telephone the school to book</a:t>
            </a:r>
          </a:p>
          <a:p>
            <a:pPr marL="342900" indent="-342900">
              <a:buFont typeface="Arial" panose="020B0604020202020204" pitchFamily="34" charset="0"/>
              <a:buChar char="•"/>
            </a:pPr>
            <a:endParaRPr lang="en-GB" sz="2215">
              <a:latin typeface="Century Gothic" panose="020B0502020202020204" pitchFamily="34" charset="0"/>
              <a:cs typeface="Arial"/>
            </a:endParaRPr>
          </a:p>
        </p:txBody>
      </p:sp>
      <p:sp>
        <p:nvSpPr>
          <p:cNvPr id="3" name="Text Box 6">
            <a:extLst>
              <a:ext uri="{FF2B5EF4-FFF2-40B4-BE49-F238E27FC236}">
                <a16:creationId xmlns:a16="http://schemas.microsoft.com/office/drawing/2014/main" id="{FB736B4D-C0A9-A15C-404A-2E4E446CB9FC}"/>
              </a:ext>
            </a:extLst>
          </p:cNvPr>
          <p:cNvSpPr txBox="1">
            <a:spLocks noChangeArrowheads="1"/>
          </p:cNvSpPr>
          <p:nvPr/>
        </p:nvSpPr>
        <p:spPr bwMode="auto">
          <a:xfrm>
            <a:off x="1094262" y="1173472"/>
            <a:ext cx="605472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GB" sz="2800">
                <a:latin typeface="Century Gothic"/>
                <a:ea typeface="ＭＳ Ｐゴシック"/>
                <a:cs typeface="Verdana" charset="0"/>
              </a:rPr>
              <a:t>…“Will we get a place?”</a:t>
            </a:r>
            <a:endParaRPr lang="en-US" sz="2800">
              <a:latin typeface="Century Gothic"/>
              <a:ea typeface="ＭＳ Ｐゴシック"/>
              <a:cs typeface="Verdana" charset="0"/>
            </a:endParaRPr>
          </a:p>
        </p:txBody>
      </p:sp>
      <p:pic>
        <p:nvPicPr>
          <p:cNvPr id="7" name="Picture 6" descr="A group of girls in sports uniforms&#10;&#10;Description automatically generated">
            <a:extLst>
              <a:ext uri="{FF2B5EF4-FFF2-40B4-BE49-F238E27FC236}">
                <a16:creationId xmlns:a16="http://schemas.microsoft.com/office/drawing/2014/main" id="{EF633300-FB3F-FC12-E5A3-3DD7BBB49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9670" y="2120236"/>
            <a:ext cx="2778631" cy="1801754"/>
          </a:xfrm>
          <a:prstGeom prst="rect">
            <a:avLst/>
          </a:prstGeom>
        </p:spPr>
      </p:pic>
      <p:pic>
        <p:nvPicPr>
          <p:cNvPr id="8" name="Picture 7" descr="A person in a green room&#10;&#10;Description automatically generated">
            <a:extLst>
              <a:ext uri="{FF2B5EF4-FFF2-40B4-BE49-F238E27FC236}">
                <a16:creationId xmlns:a16="http://schemas.microsoft.com/office/drawing/2014/main" id="{CD18A3A5-9BBC-09A7-6F44-D0269BCDE7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5705" y="4214711"/>
            <a:ext cx="2564001" cy="1798310"/>
          </a:xfrm>
          <a:prstGeom prst="rect">
            <a:avLst/>
          </a:prstGeom>
        </p:spPr>
      </p:pic>
      <p:pic>
        <p:nvPicPr>
          <p:cNvPr id="9" name="Picture 8" descr="A group of girls sitting at a table&#10;&#10;Description automatically generated">
            <a:extLst>
              <a:ext uri="{FF2B5EF4-FFF2-40B4-BE49-F238E27FC236}">
                <a16:creationId xmlns:a16="http://schemas.microsoft.com/office/drawing/2014/main" id="{333356C0-7CA5-4BF8-667C-80FBDECBD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1056" y="278022"/>
            <a:ext cx="2450790" cy="1648308"/>
          </a:xfrm>
          <a:prstGeom prst="rect">
            <a:avLst/>
          </a:prstGeom>
        </p:spPr>
      </p:pic>
      <p:grpSp>
        <p:nvGrpSpPr>
          <p:cNvPr id="2" name="Group 1">
            <a:extLst>
              <a:ext uri="{FF2B5EF4-FFF2-40B4-BE49-F238E27FC236}">
                <a16:creationId xmlns:a16="http://schemas.microsoft.com/office/drawing/2014/main" id="{257ED691-91BD-E4A0-F070-85E2D49162A1}"/>
              </a:ext>
            </a:extLst>
          </p:cNvPr>
          <p:cNvGrpSpPr/>
          <p:nvPr/>
        </p:nvGrpSpPr>
        <p:grpSpPr>
          <a:xfrm>
            <a:off x="74790" y="6017612"/>
            <a:ext cx="9069209" cy="891194"/>
            <a:chOff x="149355" y="4960882"/>
            <a:chExt cx="8994418" cy="891194"/>
          </a:xfrm>
        </p:grpSpPr>
        <p:grpSp>
          <p:nvGrpSpPr>
            <p:cNvPr id="4" name="Group 3">
              <a:extLst>
                <a:ext uri="{FF2B5EF4-FFF2-40B4-BE49-F238E27FC236}">
                  <a16:creationId xmlns:a16="http://schemas.microsoft.com/office/drawing/2014/main" id="{31879E8C-51CA-406E-6A12-B4A38BA23AD6}"/>
                </a:ext>
              </a:extLst>
            </p:cNvPr>
            <p:cNvGrpSpPr/>
            <p:nvPr/>
          </p:nvGrpSpPr>
          <p:grpSpPr>
            <a:xfrm>
              <a:off x="149355" y="4960882"/>
              <a:ext cx="8994418" cy="891194"/>
              <a:chOff x="199139" y="5471506"/>
              <a:chExt cx="11992557" cy="1188259"/>
            </a:xfrm>
          </p:grpSpPr>
          <p:sp>
            <p:nvSpPr>
              <p:cNvPr id="10" name="Oval 9">
                <a:extLst>
                  <a:ext uri="{FF2B5EF4-FFF2-40B4-BE49-F238E27FC236}">
                    <a16:creationId xmlns:a16="http://schemas.microsoft.com/office/drawing/2014/main" id="{EA3BA76A-E952-DB08-90D4-78BAC5C407D6}"/>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3FC2867C-747C-5D4E-0CD6-1CE51D9CC42B}"/>
                  </a:ext>
                </a:extLst>
              </p:cNvPr>
              <p:cNvPicPr>
                <a:picLocks noChangeAspect="1"/>
              </p:cNvPicPr>
              <p:nvPr/>
            </p:nvPicPr>
            <p:blipFill>
              <a:blip r:embed="rId6">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3" name="Process 10">
                <a:extLst>
                  <a:ext uri="{FF2B5EF4-FFF2-40B4-BE49-F238E27FC236}">
                    <a16:creationId xmlns:a16="http://schemas.microsoft.com/office/drawing/2014/main" id="{49C98DD4-FC69-56FF-A092-1DBC02F2FA1F}"/>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5" name="TextBox 4">
              <a:extLst>
                <a:ext uri="{FF2B5EF4-FFF2-40B4-BE49-F238E27FC236}">
                  <a16:creationId xmlns:a16="http://schemas.microsoft.com/office/drawing/2014/main" id="{20CE8BAB-C586-C47B-8EF2-BAF20C0430F2}"/>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spTree>
    <p:extLst>
      <p:ext uri="{BB962C8B-B14F-4D97-AF65-F5344CB8AC3E}">
        <p14:creationId xmlns:p14="http://schemas.microsoft.com/office/powerpoint/2010/main" val="1465147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AEADF-CFA9-6316-B047-8EB43C781373}"/>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64C372A3-944E-545B-6107-F75DAF4E2CA6}"/>
              </a:ext>
            </a:extLst>
          </p:cNvPr>
          <p:cNvSpPr txBox="1"/>
          <p:nvPr/>
        </p:nvSpPr>
        <p:spPr>
          <a:xfrm>
            <a:off x="2286000" y="3246597"/>
            <a:ext cx="457200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1">
            <a:extLst>
              <a:ext uri="{FF2B5EF4-FFF2-40B4-BE49-F238E27FC236}">
                <a16:creationId xmlns:a16="http://schemas.microsoft.com/office/drawing/2014/main" id="{49B505FE-78C7-290B-8EF7-70810D8707CB}"/>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
            <a:extLst>
              <a:ext uri="{FF2B5EF4-FFF2-40B4-BE49-F238E27FC236}">
                <a16:creationId xmlns:a16="http://schemas.microsoft.com/office/drawing/2014/main" id="{74F9410E-486F-A4FA-47B1-A7B4886697AF}"/>
              </a:ext>
            </a:extLst>
          </p:cNvPr>
          <p:cNvSpPr>
            <a:spLocks noChangeArrowheads="1"/>
          </p:cNvSpPr>
          <p:nvPr/>
        </p:nvSpPr>
        <p:spPr bwMode="auto">
          <a:xfrm>
            <a:off x="152400" y="152399"/>
            <a:ext cx="1034417" cy="192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4">
            <a:extLst>
              <a:ext uri="{FF2B5EF4-FFF2-40B4-BE49-F238E27FC236}">
                <a16:creationId xmlns:a16="http://schemas.microsoft.com/office/drawing/2014/main" id="{8609C910-4BD8-76BE-4AA1-E98AB9F97E94}"/>
              </a:ext>
            </a:extLst>
          </p:cNvPr>
          <p:cNvSpPr/>
          <p:nvPr/>
        </p:nvSpPr>
        <p:spPr>
          <a:xfrm>
            <a:off x="15425407" y="2463779"/>
            <a:ext cx="1283697" cy="2049774"/>
          </a:xfrm>
          <a:custGeom>
            <a:avLst/>
            <a:gdLst/>
            <a:ahLst/>
            <a:cxnLst/>
            <a:rect l="l" t="t" r="r" b="b"/>
            <a:pathLst>
              <a:path w="1283697" h="2049774">
                <a:moveTo>
                  <a:pt x="0" y="0"/>
                </a:moveTo>
                <a:lnTo>
                  <a:pt x="1283697" y="0"/>
                </a:lnTo>
                <a:lnTo>
                  <a:pt x="1283697" y="2049774"/>
                </a:lnTo>
                <a:lnTo>
                  <a:pt x="0" y="2049774"/>
                </a:lnTo>
                <a:lnTo>
                  <a:pt x="0" y="0"/>
                </a:lnTo>
                <a:close/>
              </a:path>
            </a:pathLst>
          </a:custGeom>
          <a:blipFill>
            <a:blip r:embed="rId3"/>
            <a:stretch>
              <a:fillRect/>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F98272FC-B448-78AC-432A-7588477D8B4A}"/>
              </a:ext>
            </a:extLst>
          </p:cNvPr>
          <p:cNvGrpSpPr/>
          <p:nvPr/>
        </p:nvGrpSpPr>
        <p:grpSpPr>
          <a:xfrm>
            <a:off x="5581" y="5967297"/>
            <a:ext cx="8994418" cy="891194"/>
            <a:chOff x="149355" y="4960882"/>
            <a:chExt cx="8994418" cy="891194"/>
          </a:xfrm>
        </p:grpSpPr>
        <p:grpSp>
          <p:nvGrpSpPr>
            <p:cNvPr id="3" name="Group 2">
              <a:extLst>
                <a:ext uri="{FF2B5EF4-FFF2-40B4-BE49-F238E27FC236}">
                  <a16:creationId xmlns:a16="http://schemas.microsoft.com/office/drawing/2014/main" id="{AE2BFCE6-3E9A-4026-7CC2-A281DEF44CBD}"/>
                </a:ext>
              </a:extLst>
            </p:cNvPr>
            <p:cNvGrpSpPr/>
            <p:nvPr/>
          </p:nvGrpSpPr>
          <p:grpSpPr>
            <a:xfrm>
              <a:off x="149355" y="4960882"/>
              <a:ext cx="8994418" cy="891194"/>
              <a:chOff x="199139" y="5471506"/>
              <a:chExt cx="11992557" cy="1188259"/>
            </a:xfrm>
          </p:grpSpPr>
          <p:sp>
            <p:nvSpPr>
              <p:cNvPr id="6" name="Oval 5">
                <a:extLst>
                  <a:ext uri="{FF2B5EF4-FFF2-40B4-BE49-F238E27FC236}">
                    <a16:creationId xmlns:a16="http://schemas.microsoft.com/office/drawing/2014/main" id="{15CA71D0-D7C2-3E89-4D37-CEB69C04A4BB}"/>
                  </a:ext>
                </a:extLst>
              </p:cNvPr>
              <p:cNvSpPr/>
              <p:nvPr/>
            </p:nvSpPr>
            <p:spPr>
              <a:xfrm>
                <a:off x="199139" y="5471506"/>
                <a:ext cx="1211855" cy="1188259"/>
              </a:xfrm>
              <a:prstGeom prst="ellipse">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0C83A635-9406-7FF1-F920-E1E3F924BBB4}"/>
                  </a:ext>
                </a:extLst>
              </p:cNvPr>
              <p:cNvPicPr>
                <a:picLocks noChangeAspect="1"/>
              </p:cNvPicPr>
              <p:nvPr/>
            </p:nvPicPr>
            <p:blipFill>
              <a:blip r:embed="rId4">
                <a:duotone>
                  <a:schemeClr val="accent6">
                    <a:shade val="45000"/>
                    <a:satMod val="135000"/>
                  </a:schemeClr>
                  <a:prstClr val="white"/>
                </a:duotone>
              </a:blip>
              <a:stretch>
                <a:fillRect/>
              </a:stretch>
            </p:blipFill>
            <p:spPr>
              <a:xfrm>
                <a:off x="498696" y="5634978"/>
                <a:ext cx="614008" cy="883251"/>
              </a:xfrm>
              <a:prstGeom prst="rect">
                <a:avLst/>
              </a:prstGeom>
            </p:spPr>
          </p:pic>
          <p:sp>
            <p:nvSpPr>
              <p:cNvPr id="14" name="Process 10">
                <a:extLst>
                  <a:ext uri="{FF2B5EF4-FFF2-40B4-BE49-F238E27FC236}">
                    <a16:creationId xmlns:a16="http://schemas.microsoft.com/office/drawing/2014/main" id="{8AC2591E-333D-7E28-8B58-A2828AC1BFE0}"/>
                  </a:ext>
                </a:extLst>
              </p:cNvPr>
              <p:cNvSpPr/>
              <p:nvPr/>
            </p:nvSpPr>
            <p:spPr>
              <a:xfrm>
                <a:off x="1171278" y="5790164"/>
                <a:ext cx="11020418" cy="572877"/>
              </a:xfrm>
              <a:prstGeom prst="flowChartProcess">
                <a:avLst/>
              </a:prstGeom>
              <a:solidFill>
                <a:srgbClr val="4A85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i="1">
                    <a:latin typeface="Century Gothic" panose="020B0502020202020204" pitchFamily="34" charset="0"/>
                  </a:rPr>
                  <a:t>      </a:t>
                </a:r>
              </a:p>
            </p:txBody>
          </p:sp>
        </p:grpSp>
        <p:sp>
          <p:nvSpPr>
            <p:cNvPr id="4" name="TextBox 3">
              <a:extLst>
                <a:ext uri="{FF2B5EF4-FFF2-40B4-BE49-F238E27FC236}">
                  <a16:creationId xmlns:a16="http://schemas.microsoft.com/office/drawing/2014/main" id="{B04283F1-AF11-9347-CF06-1953D0E0FDBE}"/>
                </a:ext>
              </a:extLst>
            </p:cNvPr>
            <p:cNvSpPr txBox="1"/>
            <p:nvPr/>
          </p:nvSpPr>
          <p:spPr>
            <a:xfrm>
              <a:off x="1058246" y="5234366"/>
              <a:ext cx="4300396" cy="369332"/>
            </a:xfrm>
            <a:prstGeom prst="rect">
              <a:avLst/>
            </a:prstGeom>
            <a:noFill/>
          </p:spPr>
          <p:txBody>
            <a:bodyPr wrap="square" rtlCol="0">
              <a:spAutoFit/>
            </a:bodyPr>
            <a:lstStyle/>
            <a:p>
              <a:r>
                <a:rPr lang="en-US" i="1">
                  <a:solidFill>
                    <a:schemeClr val="bg1"/>
                  </a:solidFill>
                  <a:latin typeface="Century Gothic" panose="020B0502020202020204" pitchFamily="34" charset="0"/>
                </a:rPr>
                <a:t>Inspire, Care, Achieve</a:t>
              </a:r>
              <a:endParaRPr lang="en-GB">
                <a:solidFill>
                  <a:schemeClr val="bg1"/>
                </a:solidFill>
              </a:endParaRPr>
            </a:p>
          </p:txBody>
        </p:sp>
      </p:grpSp>
      <p:pic>
        <p:nvPicPr>
          <p:cNvPr id="5" name="Picture 4">
            <a:extLst>
              <a:ext uri="{FF2B5EF4-FFF2-40B4-BE49-F238E27FC236}">
                <a16:creationId xmlns:a16="http://schemas.microsoft.com/office/drawing/2014/main" id="{F2A3F500-3249-3944-85D8-BC2CF5723504}"/>
              </a:ext>
            </a:extLst>
          </p:cNvPr>
          <p:cNvPicPr>
            <a:picLocks noChangeAspect="1"/>
          </p:cNvPicPr>
          <p:nvPr/>
        </p:nvPicPr>
        <p:blipFill>
          <a:blip r:embed="rId5"/>
          <a:srcRect l="1687" t="-1175" b="5474"/>
          <a:stretch>
            <a:fillRect/>
          </a:stretch>
        </p:blipFill>
        <p:spPr>
          <a:xfrm>
            <a:off x="154235" y="2068954"/>
            <a:ext cx="8989768" cy="2543211"/>
          </a:xfrm>
          <a:prstGeom prst="rect">
            <a:avLst/>
          </a:prstGeom>
        </p:spPr>
      </p:pic>
    </p:spTree>
    <p:extLst>
      <p:ext uri="{BB962C8B-B14F-4D97-AF65-F5344CB8AC3E}">
        <p14:creationId xmlns:p14="http://schemas.microsoft.com/office/powerpoint/2010/main" val="34984054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ed47737-46fa-41ca-b6ad-b9a4b99f553a">
      <Terms xmlns="http://schemas.microsoft.com/office/infopath/2007/PartnerControls"/>
    </lcf76f155ced4ddcb4097134ff3c332f>
    <TaxCatchAll xmlns="ddc5c86d-970f-4466-80e8-1ea142febe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E03D41C379AFC48BB6346F22B54EB70" ma:contentTypeVersion="12" ma:contentTypeDescription="Create a new document." ma:contentTypeScope="" ma:versionID="291b5c6d1b671aaeeee19f69f12c12e5">
  <xsd:schema xmlns:xsd="http://www.w3.org/2001/XMLSchema" xmlns:xs="http://www.w3.org/2001/XMLSchema" xmlns:p="http://schemas.microsoft.com/office/2006/metadata/properties" xmlns:ns2="eed47737-46fa-41ca-b6ad-b9a4b99f553a" xmlns:ns3="ddc5c86d-970f-4466-80e8-1ea142febeb1" targetNamespace="http://schemas.microsoft.com/office/2006/metadata/properties" ma:root="true" ma:fieldsID="c3a908149c06049acf564310dab4f2b2" ns2:_="" ns3:_="">
    <xsd:import namespace="eed47737-46fa-41ca-b6ad-b9a4b99f553a"/>
    <xsd:import namespace="ddc5c86d-970f-4466-80e8-1ea142febeb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d47737-46fa-41ca-b6ad-b9a4b99f55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53044d8-2972-4b7a-b95e-b5956cb0e82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dc5c86d-970f-4466-80e8-1ea142febeb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678f828-7979-449f-b624-f70db1891b11}" ma:internalName="TaxCatchAll" ma:showField="CatchAllData" ma:web="ddc5c86d-970f-4466-80e8-1ea142febe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81BA7F-098D-49AA-8BCC-7771875DE6AE}">
  <ds:schemaRefs>
    <ds:schemaRef ds:uri="ddc5c86d-970f-4466-80e8-1ea142febeb1"/>
    <ds:schemaRef ds:uri="eed47737-46fa-41ca-b6ad-b9a4b99f553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035C7D3-5C8F-4166-A3B9-DF2B56A925BB}">
  <ds:schemaRefs>
    <ds:schemaRef ds:uri="http://schemas.microsoft.com/sharepoint/v3/contenttype/forms"/>
  </ds:schemaRefs>
</ds:datastoreItem>
</file>

<file path=customXml/itemProps3.xml><?xml version="1.0" encoding="utf-8"?>
<ds:datastoreItem xmlns:ds="http://schemas.openxmlformats.org/officeDocument/2006/customXml" ds:itemID="{F5747F2E-D3EA-4060-9CF2-BDAA0E8CBCEE}">
  <ds:schemaRefs>
    <ds:schemaRef ds:uri="ddc5c86d-970f-4466-80e8-1ea142febeb1"/>
    <ds:schemaRef ds:uri="eed47737-46fa-41ca-b6ad-b9a4b99f55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ee06010-664a-4882-a491-9830fc8d4e8e}" enabled="0" method="" siteId="{dee06010-664a-4882-a491-9830fc8d4e8e}"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19</Slides>
  <Notes>19</Notes>
  <HiddenSlides>0</HiddenSlide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Office Theme</vt:lpstr>
      <vt:lpstr>1_Office Theme</vt:lpstr>
      <vt:lpstr>Welcome to Greenbank High School</vt:lpstr>
      <vt:lpstr>PowerPoint Presentation</vt:lpstr>
      <vt:lpstr>Welcome  Violet Brettel - Year 8  and  Ellie-Ann Thomas Blackledge - Head Girl Year 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K Peppin</dc:creator>
  <cp:revision>64</cp:revision>
  <cp:lastPrinted>2024-09-16T11:18:45Z</cp:lastPrinted>
  <dcterms:created xsi:type="dcterms:W3CDTF">2023-04-06T14:49:12Z</dcterms:created>
  <dcterms:modified xsi:type="dcterms:W3CDTF">2026-09-18T07:16:59Z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0x010100AE03D41C379AFC48BB6346F22B54EB70</vt:lpwstr>
  </property>
  <property fmtid="{D5CDD505-2E9C-101B-9397-08002B2CF9AE}" pid="3" name="MediaServiceImageTags">
    <vt:lpwstr/>
  </property>
</Properties>
</file>